
<file path=[Content_Types].xml><?xml version="1.0" encoding="utf-8"?>
<Types xmlns="http://schemas.openxmlformats.org/package/2006/content-types">
  <Default Extension="jpeg" ContentType="image/jpeg"/>
  <Default Extension="mid" ContentType="audio/mid"/>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1"/>
  </p:notesMasterIdLst>
  <p:handoutMasterIdLst>
    <p:handoutMasterId r:id="rId22"/>
  </p:handoutMasterIdLst>
  <p:sldIdLst>
    <p:sldId id="330" r:id="rId3"/>
    <p:sldId id="646" r:id="rId4"/>
    <p:sldId id="648" r:id="rId5"/>
    <p:sldId id="649" r:id="rId6"/>
    <p:sldId id="650" r:id="rId7"/>
    <p:sldId id="652" r:id="rId8"/>
    <p:sldId id="867" r:id="rId9"/>
    <p:sldId id="654" r:id="rId10"/>
    <p:sldId id="793" r:id="rId11"/>
    <p:sldId id="659" r:id="rId12"/>
    <p:sldId id="798" r:id="rId13"/>
    <p:sldId id="797" r:id="rId14"/>
    <p:sldId id="868" r:id="rId15"/>
    <p:sldId id="796" r:id="rId16"/>
    <p:sldId id="869" r:id="rId17"/>
    <p:sldId id="795" r:id="rId18"/>
    <p:sldId id="866" r:id="rId19"/>
    <p:sldId id="870" r:id="rId20"/>
  </p:sldIdLst>
  <p:sldSz cx="12188825" cy="6858000"/>
  <p:notesSz cx="7023100" cy="9309100"/>
  <p:defaultText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7365"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6565" algn="l" defTabSz="1218565" rtl="0" eaLnBrk="1" latinLnBrk="0" hangingPunct="1">
      <a:defRPr sz="2400" kern="1200">
        <a:solidFill>
          <a:schemeClr val="tx1"/>
        </a:solidFill>
        <a:latin typeface="+mn-lt"/>
        <a:ea typeface="+mn-ea"/>
        <a:cs typeface="+mn-cs"/>
      </a:defRPr>
    </a:lvl8pPr>
    <a:lvl9pPr marL="4876165" algn="l" defTabSz="121856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15:guide id="1" orient="horz" pos="2866">
          <p15:clr>
            <a:srgbClr val="A4A3A4"/>
          </p15:clr>
        </p15:guide>
        <p15:guide id="2" pos="215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Conard" initials="JC" lastIdx="3" clrIdx="0"/>
  <p:cmAuthor id="1" name="Jonah Sterling" initials="JB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AEEF"/>
    <a:srgbClr val="3399FF"/>
    <a:srgbClr val="5BADFF"/>
    <a:srgbClr val="9A009A"/>
    <a:srgbClr val="92D050"/>
    <a:srgbClr val="000000"/>
    <a:srgbClr val="A6A6A6"/>
    <a:srgbClr val="FF3300"/>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80" autoAdjust="0"/>
    <p:restoredTop sz="90091" autoAdjust="0"/>
  </p:normalViewPr>
  <p:slideViewPr>
    <p:cSldViewPr snapToGrid="0">
      <p:cViewPr varScale="1">
        <p:scale>
          <a:sx n="68" d="100"/>
          <a:sy n="68" d="100"/>
        </p:scale>
        <p:origin x="804" y="72"/>
      </p:cViewPr>
      <p:guideLst>
        <p:guide orient="horz" pos="2160"/>
        <p:guide pos="383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78" d="100"/>
          <a:sy n="78" d="100"/>
        </p:scale>
        <p:origin x="-2622" y="-102"/>
      </p:cViewPr>
      <p:guideLst>
        <p:guide orient="horz" pos="2866"/>
        <p:guide pos="215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773"/>
          </a:xfrm>
          <a:prstGeom prst="rect">
            <a:avLst/>
          </a:prstGeom>
        </p:spPr>
        <p:txBody>
          <a:bodyPr vert="horz" lIns="92446" tIns="46223" rIns="92446" bIns="46223" rtlCol="0"/>
          <a:lstStyle>
            <a:lvl1pPr algn="l">
              <a:defRPr sz="1200"/>
            </a:lvl1pPr>
          </a:lstStyle>
          <a:p>
            <a:r>
              <a:rPr lang="en-US" dirty="0">
                <a:latin typeface="Segoe UI" panose="020B0502040204020203" pitchFamily="34" charset="0"/>
              </a:rPr>
              <a:t>Windows Azure Overview</a:t>
            </a:r>
          </a:p>
        </p:txBody>
      </p:sp>
      <p:sp>
        <p:nvSpPr>
          <p:cNvPr id="3" name="Date Placeholder 2"/>
          <p:cNvSpPr>
            <a:spLocks noGrp="1"/>
          </p:cNvSpPr>
          <p:nvPr>
            <p:ph type="dt" sz="quarter" idx="1"/>
          </p:nvPr>
        </p:nvSpPr>
        <p:spPr>
          <a:xfrm>
            <a:off x="3978132" y="0"/>
            <a:ext cx="3043343" cy="465773"/>
          </a:xfrm>
          <a:prstGeom prst="rect">
            <a:avLst/>
          </a:prstGeom>
        </p:spPr>
        <p:txBody>
          <a:bodyPr vert="horz" lIns="92446" tIns="46223" rIns="92446" bIns="46223" rtlCol="0"/>
          <a:lstStyle>
            <a:lvl1pPr algn="r">
              <a:defRPr sz="1200"/>
            </a:lvl1pPr>
          </a:lstStyle>
          <a:p>
            <a:fld id="{126C4AC0-4315-44D1-8268-F58D6F432E18}" type="datetimeFigureOut">
              <a:rPr lang="en-US" smtClean="0">
                <a:latin typeface="Segoe UI" panose="020B0502040204020203" pitchFamily="34" charset="0"/>
              </a:rPr>
              <a:t>3/22/2019</a:t>
            </a:fld>
            <a:endParaRPr lang="en-US" dirty="0">
              <a:latin typeface="Segoe UI" panose="020B0502040204020203" pitchFamily="34" charset="0"/>
            </a:endParaRPr>
          </a:p>
        </p:txBody>
      </p:sp>
      <p:sp>
        <p:nvSpPr>
          <p:cNvPr id="4" name="Footer Placeholder 3"/>
          <p:cNvSpPr>
            <a:spLocks noGrp="1"/>
          </p:cNvSpPr>
          <p:nvPr>
            <p:ph type="ftr" sz="quarter" idx="2"/>
          </p:nvPr>
        </p:nvSpPr>
        <p:spPr>
          <a:xfrm>
            <a:off x="0" y="8841738"/>
            <a:ext cx="3043343" cy="465773"/>
          </a:xfrm>
          <a:prstGeom prst="rect">
            <a:avLst/>
          </a:prstGeom>
        </p:spPr>
        <p:txBody>
          <a:bodyPr vert="horz" lIns="92446" tIns="46223" rIns="92446" bIns="46223" rtlCol="0" anchor="b"/>
          <a:lstStyle>
            <a:lvl1pPr algn="l">
              <a:defRPr sz="1200"/>
            </a:lvl1pPr>
          </a:lstStyle>
          <a:p>
            <a:endParaRPr lang="en-US" dirty="0">
              <a:latin typeface="Segoe UI" panose="020B0502040204020203" pitchFamily="34" charset="0"/>
            </a:endParaRPr>
          </a:p>
        </p:txBody>
      </p:sp>
      <p:sp>
        <p:nvSpPr>
          <p:cNvPr id="5" name="Slide Number Placeholder 4"/>
          <p:cNvSpPr>
            <a:spLocks noGrp="1"/>
          </p:cNvSpPr>
          <p:nvPr>
            <p:ph type="sldNum" sz="quarter" idx="3"/>
          </p:nvPr>
        </p:nvSpPr>
        <p:spPr>
          <a:xfrm>
            <a:off x="3978132" y="8841738"/>
            <a:ext cx="3043343" cy="465773"/>
          </a:xfrm>
          <a:prstGeom prst="rect">
            <a:avLst/>
          </a:prstGeom>
        </p:spPr>
        <p:txBody>
          <a:bodyPr vert="horz" lIns="92446" tIns="46223" rIns="92446" bIns="46223" rtlCol="0" anchor="b"/>
          <a:lstStyle>
            <a:lvl1pPr algn="r">
              <a:defRPr sz="1200"/>
            </a:lvl1pPr>
          </a:lstStyle>
          <a:p>
            <a:fld id="{FF899423-EDC2-457D-B42B-E8AC52DB47D2}" type="slidenum">
              <a:rPr lang="en-US" smtClean="0">
                <a:latin typeface="Segoe UI" panose="020B0502040204020203" pitchFamily="34" charset="0"/>
              </a:rPr>
              <a:t>‹#›</a:t>
            </a:fld>
            <a:endParaRPr lang="en-US" dirty="0">
              <a:latin typeface="Segoe UI" panose="020B0502040204020203"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2446" tIns="46223" rIns="92446" bIns="46223" rtlCol="0"/>
          <a:lstStyle>
            <a:lvl1pPr algn="l">
              <a:defRPr sz="1200">
                <a:latin typeface="Segoe UI" panose="020B0502040204020203" pitchFamily="34" charset="0"/>
              </a:defRPr>
            </a:lvl1pPr>
          </a:lstStyle>
          <a:p>
            <a:r>
              <a:rPr lang="en-US" dirty="0"/>
              <a:t>Windows Azure Overview</a:t>
            </a:r>
          </a:p>
        </p:txBody>
      </p:sp>
      <p:sp>
        <p:nvSpPr>
          <p:cNvPr id="3" name="Date Placeholder 2"/>
          <p:cNvSpPr>
            <a:spLocks noGrp="1"/>
          </p:cNvSpPr>
          <p:nvPr>
            <p:ph type="dt" idx="1"/>
          </p:nvPr>
        </p:nvSpPr>
        <p:spPr>
          <a:xfrm>
            <a:off x="3978132" y="0"/>
            <a:ext cx="3043343" cy="465455"/>
          </a:xfrm>
          <a:prstGeom prst="rect">
            <a:avLst/>
          </a:prstGeom>
        </p:spPr>
        <p:txBody>
          <a:bodyPr vert="horz" lIns="92446" tIns="46223" rIns="92446" bIns="46223" rtlCol="0"/>
          <a:lstStyle>
            <a:lvl1pPr algn="r">
              <a:defRPr sz="1200">
                <a:latin typeface="Segoe UI" panose="020B0502040204020203" pitchFamily="34" charset="0"/>
              </a:defRPr>
            </a:lvl1pPr>
          </a:lstStyle>
          <a:p>
            <a:fld id="{CAE3F082-F902-42D8-A765-720E172C3194}" type="datetimeFigureOut">
              <a:rPr lang="en-US" smtClean="0"/>
              <a:t>3/22/2019</a:t>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2446" tIns="46223" rIns="92446" bIns="46223"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2446" tIns="46223" rIns="92446" bIns="46223" rtlCol="0" anchor="b"/>
          <a:lstStyle>
            <a:lvl1pPr algn="l">
              <a:defRPr sz="1200">
                <a:latin typeface="Segoe UI" panose="020B0502040204020203" pitchFamily="34" charset="0"/>
              </a:defRPr>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2446" tIns="46223" rIns="92446" bIns="46223" rtlCol="0" anchor="b"/>
          <a:lstStyle>
            <a:lvl1pPr algn="r">
              <a:defRPr sz="1200">
                <a:latin typeface="Segoe UI" panose="020B0502040204020203" pitchFamily="34" charset="0"/>
              </a:defRPr>
            </a:lvl1pPr>
          </a:lstStyle>
          <a:p>
            <a:fld id="{82AABF77-E2E4-44CA-BA5C-65E132CF08D8}"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Segoe UI" panose="020B0502040204020203" pitchFamily="34" charset="0"/>
        <a:ea typeface="+mn-ea"/>
        <a:cs typeface="+mn-cs"/>
      </a:defRPr>
    </a:lvl1pPr>
    <a:lvl2pPr marL="609600" algn="l" defTabSz="1218565" rtl="0" eaLnBrk="1" latinLnBrk="0" hangingPunct="1">
      <a:defRPr sz="1600" kern="1200">
        <a:solidFill>
          <a:schemeClr val="tx1"/>
        </a:solidFill>
        <a:latin typeface="Segoe UI" panose="020B0502040204020203" pitchFamily="34" charset="0"/>
        <a:ea typeface="+mn-ea"/>
        <a:cs typeface="+mn-cs"/>
      </a:defRPr>
    </a:lvl2pPr>
    <a:lvl3pPr marL="1219200" algn="l" defTabSz="1218565" rtl="0" eaLnBrk="1" latinLnBrk="0" hangingPunct="1">
      <a:defRPr sz="1600" kern="1200">
        <a:solidFill>
          <a:schemeClr val="tx1"/>
        </a:solidFill>
        <a:latin typeface="Segoe UI" panose="020B0502040204020203" pitchFamily="34" charset="0"/>
        <a:ea typeface="+mn-ea"/>
        <a:cs typeface="+mn-cs"/>
      </a:defRPr>
    </a:lvl3pPr>
    <a:lvl4pPr marL="1828165" algn="l" defTabSz="1218565" rtl="0" eaLnBrk="1" latinLnBrk="0" hangingPunct="1">
      <a:defRPr sz="1600" kern="1200">
        <a:solidFill>
          <a:schemeClr val="tx1"/>
        </a:solidFill>
        <a:latin typeface="Segoe UI" panose="020B0502040204020203" pitchFamily="34" charset="0"/>
        <a:ea typeface="+mn-ea"/>
        <a:cs typeface="+mn-cs"/>
      </a:defRPr>
    </a:lvl4pPr>
    <a:lvl5pPr marL="2437765" algn="l" defTabSz="1218565" rtl="0" eaLnBrk="1" latinLnBrk="0" hangingPunct="1">
      <a:defRPr sz="1600" kern="1200">
        <a:solidFill>
          <a:schemeClr val="tx1"/>
        </a:solidFill>
        <a:latin typeface="Segoe UI" panose="020B0502040204020203" pitchFamily="34" charset="0"/>
        <a:ea typeface="+mn-ea"/>
        <a:cs typeface="+mn-cs"/>
      </a:defRPr>
    </a:lvl5pPr>
    <a:lvl6pPr marL="3047365" algn="l" defTabSz="1218565" rtl="0" eaLnBrk="1" latinLnBrk="0" hangingPunct="1">
      <a:defRPr sz="1600" kern="1200">
        <a:solidFill>
          <a:schemeClr val="tx1"/>
        </a:solidFill>
        <a:latin typeface="+mn-lt"/>
        <a:ea typeface="+mn-ea"/>
        <a:cs typeface="+mn-cs"/>
      </a:defRPr>
    </a:lvl6pPr>
    <a:lvl7pPr marL="3656965" algn="l" defTabSz="1218565" rtl="0" eaLnBrk="1" latinLnBrk="0" hangingPunct="1">
      <a:defRPr sz="1600" kern="1200">
        <a:solidFill>
          <a:schemeClr val="tx1"/>
        </a:solidFill>
        <a:latin typeface="+mn-lt"/>
        <a:ea typeface="+mn-ea"/>
        <a:cs typeface="+mn-cs"/>
      </a:defRPr>
    </a:lvl7pPr>
    <a:lvl8pPr marL="4266565" algn="l" defTabSz="1218565" rtl="0" eaLnBrk="1" latinLnBrk="0" hangingPunct="1">
      <a:defRPr sz="1600" kern="1200">
        <a:solidFill>
          <a:schemeClr val="tx1"/>
        </a:solidFill>
        <a:latin typeface="+mn-lt"/>
        <a:ea typeface="+mn-ea"/>
        <a:cs typeface="+mn-cs"/>
      </a:defRPr>
    </a:lvl8pPr>
    <a:lvl9pPr marL="4876165" algn="l" defTabSz="12185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050" dirty="0"/>
          </a:p>
        </p:txBody>
      </p:sp>
      <p:sp>
        <p:nvSpPr>
          <p:cNvPr id="4" name="Slide Number Placeholder 3"/>
          <p:cNvSpPr>
            <a:spLocks noGrp="1"/>
          </p:cNvSpPr>
          <p:nvPr>
            <p:ph type="sldNum" sz="quarter" idx="10"/>
          </p:nvPr>
        </p:nvSpPr>
        <p:spPr/>
        <p:txBody>
          <a:bodyPr/>
          <a:lstStyle/>
          <a:p>
            <a:fld id="{82AABF77-E2E4-44CA-BA5C-65E132CF08D8}" type="slidenum">
              <a:rPr lang="en-US" smtClean="0"/>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err="1"/>
              <a:t>IaaS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err="1"/>
              <a:t>IaaS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t>15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9113" y="2234114"/>
            <a:ext cx="8373521" cy="1359196"/>
          </a:xfrm>
        </p:spPr>
        <p:txBody>
          <a:bodyPr anchor="ctr" anchorCtr="0">
            <a:noAutofit/>
          </a:bodyPr>
          <a:lstStyle>
            <a:lvl1pPr>
              <a:lnSpc>
                <a:spcPct val="90000"/>
              </a:lnSpc>
              <a:defRPr sz="6600" baseline="0">
                <a:solidFill>
                  <a:schemeClr val="bg1">
                    <a:alpha val="99000"/>
                  </a:schemeClr>
                </a:solidFill>
                <a:latin typeface="Segoe UI Light" panose="020B0502040204020203" pitchFamily="34" charset="0"/>
              </a:defRPr>
            </a:lvl1pPr>
          </a:lstStyle>
          <a:p>
            <a:r>
              <a:rPr lang="en-US" dirty="0"/>
              <a:t>Title Here</a:t>
            </a:r>
          </a:p>
        </p:txBody>
      </p:sp>
      <p:sp>
        <p:nvSpPr>
          <p:cNvPr id="7" name="Text Placeholder 6"/>
          <p:cNvSpPr>
            <a:spLocks noGrp="1"/>
          </p:cNvSpPr>
          <p:nvPr>
            <p:ph type="body" sz="quarter" idx="11" hasCustomPrompt="1"/>
          </p:nvPr>
        </p:nvSpPr>
        <p:spPr>
          <a:xfrm>
            <a:off x="519113" y="4612341"/>
            <a:ext cx="5454333" cy="1144929"/>
          </a:xfrm>
        </p:spPr>
        <p:txBody>
          <a:bodyPr/>
          <a:lstStyle>
            <a:lvl1pPr marL="0" indent="0">
              <a:buFont typeface="Arial" panose="020B0604020202020204" pitchFamily="34" charset="0"/>
              <a:buNone/>
              <a:defRPr sz="2400">
                <a:solidFill>
                  <a:schemeClr val="bg1">
                    <a:alpha val="98000"/>
                  </a:schemeClr>
                </a:solidFill>
                <a:latin typeface="+mj-lt"/>
              </a:defRPr>
            </a:lvl1pPr>
            <a:lvl2pPr marL="460375" indent="0">
              <a:buFont typeface="Arial" panose="020B0604020202020204" pitchFamily="34" charset="0"/>
              <a:buNone/>
              <a:defRPr/>
            </a:lvl2pPr>
            <a:lvl3pPr marL="855980" indent="0">
              <a:buFont typeface="Arial" panose="020B0604020202020204" pitchFamily="34" charset="0"/>
              <a:buNone/>
              <a:defRPr/>
            </a:lvl3pPr>
            <a:lvl4pPr marL="1259205" indent="0">
              <a:buFont typeface="Arial" panose="020B0604020202020204" pitchFamily="34" charset="0"/>
              <a:buNone/>
              <a:defRPr/>
            </a:lvl4pPr>
            <a:lvl5pPr marL="1605280" indent="0">
              <a:buFont typeface="Arial" panose="020B0604020202020204" pitchFamily="34" charset="0"/>
              <a:buNone/>
              <a:defRPr/>
            </a:lvl5pPr>
          </a:lstStyle>
          <a:p>
            <a:pPr lvl="0"/>
            <a:r>
              <a:rPr lang="en-US" dirty="0"/>
              <a:t>Name</a:t>
            </a:r>
          </a:p>
          <a:p>
            <a:pPr lvl="0"/>
            <a:r>
              <a:rPr lang="en-US" dirty="0"/>
              <a:t>Title</a:t>
            </a:r>
          </a:p>
          <a:p>
            <a:pPr lvl="0"/>
            <a:r>
              <a:rPr lang="en-US" dirty="0"/>
              <a:t>Microsoft Corporation</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Callouts - JB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515070"/>
            <a:ext cx="10448925" cy="747897"/>
          </a:xfrm>
        </p:spPr>
        <p:txBody>
          <a:bodyPr/>
          <a:lstStyle>
            <a:lvl1pPr>
              <a:defRPr sz="5400">
                <a:solidFill>
                  <a:schemeClr val="bg1"/>
                </a:solidFill>
              </a:defRPr>
            </a:lvl1pPr>
          </a:lstStyle>
          <a:p>
            <a:r>
              <a:rPr lang="en-US" dirty="0"/>
              <a:t>click to edit master title style</a:t>
            </a:r>
          </a:p>
        </p:txBody>
      </p:sp>
      <p:sp>
        <p:nvSpPr>
          <p:cNvPr id="5" name="Text Placeholder 4"/>
          <p:cNvSpPr>
            <a:spLocks noGrp="1"/>
          </p:cNvSpPr>
          <p:nvPr>
            <p:ph type="body" sz="quarter" idx="10"/>
          </p:nvPr>
        </p:nvSpPr>
        <p:spPr>
          <a:xfrm>
            <a:off x="1219200" y="1895903"/>
            <a:ext cx="10448925" cy="1533096"/>
          </a:xfrm>
        </p:spPr>
        <p:txBody>
          <a:bodyPr/>
          <a:lstStyle>
            <a:lvl1pPr marL="3175" indent="0">
              <a:spcBef>
                <a:spcPts val="0"/>
              </a:spcBef>
              <a:spcAft>
                <a:spcPts val="900"/>
              </a:spcAft>
              <a:buSzPct val="80000"/>
              <a:buFont typeface="Arial" panose="020B0604020202020204" pitchFamily="34" charset="0"/>
              <a:buNone/>
              <a:defRPr sz="4000" spc="-100" baseline="0">
                <a:solidFill>
                  <a:schemeClr val="bg1"/>
                </a:solidFill>
                <a:latin typeface="Segoe UI Light" panose="020B0502040204020203" pitchFamily="34" charset="0"/>
              </a:defRPr>
            </a:lvl1pPr>
            <a:lvl2pPr marL="3175" indent="0">
              <a:spcBef>
                <a:spcPts val="0"/>
              </a:spcBef>
              <a:buSzPct val="80000"/>
              <a:buFont typeface="Arial" panose="020B0604020202020204" pitchFamily="34" charset="0"/>
              <a:buNone/>
              <a:defRPr sz="2000" spc="-50" baseline="0">
                <a:solidFill>
                  <a:schemeClr val="bg1"/>
                </a:solidFill>
              </a:defRPr>
            </a:lvl2pPr>
            <a:lvl3pPr marL="1259205" indent="-403225">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3pPr>
            <a:lvl4pPr marL="1605280" indent="-346075">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4pPr>
            <a:lvl5pPr marL="1941830" indent="-336550">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dirty="0"/>
              <a:t>Click to edit Master text styles</a:t>
            </a:r>
          </a:p>
          <a:p>
            <a:pPr lvl="1"/>
            <a:r>
              <a:rPr lang="en-US" dirty="0"/>
              <a:t>Second level</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00626" y="6311788"/>
            <a:ext cx="1618990" cy="388399"/>
          </a:xfrm>
          <a:prstGeom prst="rect">
            <a:avLst/>
          </a:prstGeom>
        </p:spPr>
      </p:pic>
      <p:sp>
        <p:nvSpPr>
          <p:cNvPr id="6" name="Footer Placeholder 2"/>
          <p:cNvSpPr txBox="1"/>
          <p:nvPr userDrawn="1"/>
        </p:nvSpPr>
        <p:spPr>
          <a:xfrm>
            <a:off x="1048599" y="6441941"/>
            <a:ext cx="4631312" cy="173219"/>
          </a:xfrm>
          <a:prstGeom prst="rect">
            <a:avLst/>
          </a:prstGeom>
        </p:spPr>
        <p:txBody>
          <a:bodyPr vert="horz" lIns="119461" tIns="59730" rIns="119461" bIns="59730" rtlCol="0" anchor="ctr"/>
          <a:lstStyle>
            <a:defPPr>
              <a:defRPr lang="en-US"/>
            </a:defPPr>
            <a:lvl1pPr marL="0" algn="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75" dirty="0">
                <a:solidFill>
                  <a:schemeClr val="accent6">
                    <a:lumMod val="20000"/>
                    <a:lumOff val="80000"/>
                  </a:schemeClr>
                </a:solidFill>
                <a:latin typeface="Segoe UI" panose="020B0502040204020203"/>
              </a:rPr>
              <a:t>MICROSOFT CONFIDENTIAL –  SUBJECT TO NDA </a:t>
            </a:r>
          </a:p>
        </p:txBody>
      </p:sp>
      <p:sp>
        <p:nvSpPr>
          <p:cNvPr id="7" name="Rectangle 6"/>
          <p:cNvSpPr/>
          <p:nvPr userDrawn="1"/>
        </p:nvSpPr>
        <p:spPr bwMode="auto">
          <a:xfrm rot="16200000">
            <a:off x="-3129098" y="3129097"/>
            <a:ext cx="6858001" cy="59980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noAutofit/>
          </a:bodyPr>
          <a:lstStyle/>
          <a:p>
            <a:pPr algn="ctr" defTabSz="913765" fontAlgn="base">
              <a:lnSpc>
                <a:spcPct val="90000"/>
              </a:lnSpc>
              <a:spcBef>
                <a:spcPct val="0"/>
              </a:spcBef>
              <a:spcAft>
                <a:spcPct val="0"/>
              </a:spcAft>
            </a:pPr>
            <a:endParaRPr lang="en-US" dirty="0">
              <a:gradFill>
                <a:gsLst>
                  <a:gs pos="0">
                    <a:srgbClr val="FFFFFF"/>
                  </a:gs>
                  <a:gs pos="100000">
                    <a:srgbClr val="FFFFFF"/>
                  </a:gs>
                </a:gsLst>
                <a:lin ang="5400000" scaled="0"/>
              </a:gradFill>
              <a:ea typeface="Segoe UI" panose="020B0502040204020203" pitchFamily="34" charset="0"/>
              <a:cs typeface="Segoe UI" panose="020B0502040204020203" pitchFamily="34" charset="0"/>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4677" y="260350"/>
            <a:ext cx="9858347" cy="608330"/>
          </a:xfrm>
        </p:spPr>
        <p:txBody>
          <a:bodyPr/>
          <a:lstStyle>
            <a:lvl1pPr>
              <a:defRPr sz="3200"/>
            </a:lvl1pPr>
          </a:lstStyle>
          <a:p>
            <a:pPr fontAlgn="base"/>
            <a:r>
              <a:rPr lang="zh-CN" altLang="en-US" strike="noStrike" noProof="1"/>
              <a:t>单击此处编辑母版标题样式</a:t>
            </a:r>
          </a:p>
        </p:txBody>
      </p:sp>
      <p:sp>
        <p:nvSpPr>
          <p:cNvPr id="13" name="内容占位符 12"/>
          <p:cNvSpPr>
            <a:spLocks noGrp="1"/>
          </p:cNvSpPr>
          <p:nvPr>
            <p:ph idx="13"/>
          </p:nvPr>
        </p:nvSpPr>
        <p:spPr>
          <a:xfrm>
            <a:off x="623409" y="1557656"/>
            <a:ext cx="6374375" cy="2980055"/>
          </a:xfrm>
        </p:spPr>
        <p:txBody>
          <a:bodyPr/>
          <a:lstStyle>
            <a:lvl1pPr>
              <a:defRPr sz="2400"/>
            </a:lvl1pPr>
            <a:lvl2pPr>
              <a:defRPr sz="2000"/>
            </a:lvl2pPr>
            <a:lvl3pPr>
              <a:defRPr sz="1600"/>
            </a:lvl3pPr>
            <a:lvl4pPr>
              <a:defRPr sz="1800"/>
            </a:lvl4pPr>
            <a:lvl5pPr>
              <a:defRPr sz="1600"/>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p:cNvSpPr/>
          <p:nvPr userDrawn="1"/>
        </p:nvSpPr>
        <p:spPr>
          <a:xfrm>
            <a:off x="0" y="836712"/>
            <a:ext cx="12188825" cy="5472608"/>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p>
        </p:txBody>
      </p:sp>
      <p:sp>
        <p:nvSpPr>
          <p:cNvPr id="4" name="日期占位符 3"/>
          <p:cNvSpPr>
            <a:spLocks noGrp="1"/>
          </p:cNvSpPr>
          <p:nvPr>
            <p:ph type="dt" sz="half" idx="10"/>
          </p:nvPr>
        </p:nvSpPr>
        <p:spPr>
          <a:xfrm>
            <a:off x="609441" y="6356351"/>
            <a:ext cx="2844059" cy="365125"/>
          </a:xfrm>
        </p:spPr>
        <p:txBody>
          <a:bodyPr/>
          <a:lstStyle/>
          <a:p>
            <a:fld id="{530820CF-B880-4189-942D-D702A7CBA730}" type="datetimeFigureOut">
              <a:rPr lang="zh-CN" altLang="en-US" smtClean="0"/>
              <a:t>2019/3/22</a:t>
            </a:fld>
            <a:endParaRPr lang="zh-CN" altLang="en-US"/>
          </a:p>
        </p:txBody>
      </p:sp>
      <p:sp>
        <p:nvSpPr>
          <p:cNvPr id="5" name="页脚占位符 4"/>
          <p:cNvSpPr>
            <a:spLocks noGrp="1"/>
          </p:cNvSpPr>
          <p:nvPr>
            <p:ph type="ftr" sz="quarter" idx="11"/>
          </p:nvPr>
        </p:nvSpPr>
        <p:spPr>
          <a:xfrm>
            <a:off x="4164515" y="6356351"/>
            <a:ext cx="3859795" cy="365125"/>
          </a:xfrm>
        </p:spPr>
        <p:txBody>
          <a:bodyPr/>
          <a:lstStyle/>
          <a:p>
            <a:endParaRPr lang="zh-CN" altLang="en-US"/>
          </a:p>
        </p:txBody>
      </p:sp>
      <p:sp>
        <p:nvSpPr>
          <p:cNvPr id="6" name="灯片编号占位符 5"/>
          <p:cNvSpPr>
            <a:spLocks noGrp="1"/>
          </p:cNvSpPr>
          <p:nvPr>
            <p:ph type="sldNum" sz="quarter" idx="12"/>
          </p:nvPr>
        </p:nvSpPr>
        <p:spPr>
          <a:xfrm>
            <a:off x="8735325" y="6356351"/>
            <a:ext cx="2844059" cy="365125"/>
          </a:xfrm>
        </p:spPr>
        <p:txBody>
          <a:bodyPr/>
          <a:lstStyle/>
          <a:p>
            <a:fld id="{0C913308-F349-4B6D-A68A-DD1791B4A57B}" type="slidenum">
              <a:rPr lang="zh-CN" altLang="en-US" smtClean="0"/>
              <a:t>‹#›</a:t>
            </a:fld>
            <a:endParaRPr lang="zh-CN" altLang="en-US"/>
          </a:p>
        </p:txBody>
      </p:sp>
      <p:sp>
        <p:nvSpPr>
          <p:cNvPr id="8" name="TextBox 7"/>
          <p:cNvSpPr txBox="1"/>
          <p:nvPr userDrawn="1"/>
        </p:nvSpPr>
        <p:spPr>
          <a:xfrm>
            <a:off x="0" y="487899"/>
            <a:ext cx="4270685" cy="690245"/>
          </a:xfrm>
          <a:prstGeom prst="rect">
            <a:avLst/>
          </a:prstGeom>
          <a:solidFill>
            <a:schemeClr val="accent6">
              <a:lumMod val="75000"/>
            </a:schemeClr>
          </a:solidFill>
        </p:spPr>
        <p:txBody>
          <a:bodyPr wrap="square" rtlCol="0">
            <a:spAutoFit/>
          </a:bodyPr>
          <a:lstStyle/>
          <a:p>
            <a:endParaRPr lang="zh-CN" altLang="en-US" sz="373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30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519114" y="1905000"/>
            <a:ext cx="11149012" cy="1618905"/>
          </a:xfrm>
        </p:spPr>
        <p:txBody>
          <a:bodyPr/>
          <a:lstStyle>
            <a:lvl1pPr>
              <a:lnSpc>
                <a:spcPct val="90000"/>
              </a:lnSpc>
              <a:defRPr sz="2400"/>
            </a:lvl1pPr>
            <a:lvl2pPr>
              <a:lnSpc>
                <a:spcPct val="90000"/>
              </a:lnSpc>
              <a:defRPr sz="2000"/>
            </a:lvl2pPr>
            <a:lvl3pPr>
              <a:lnSpc>
                <a:spcPct val="90000"/>
              </a:lnSpc>
              <a:defRPr sz="1800"/>
            </a:lvl3pPr>
            <a:lvl4pPr>
              <a:lnSpc>
                <a:spcPct val="90000"/>
              </a:lnSpc>
              <a:defRPr sz="1800"/>
            </a:lvl4pPr>
            <a:lvl5pPr>
              <a:lnSpc>
                <a:spcPct val="90000"/>
              </a:lnSpc>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llouts - JB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88825" cy="6858000"/>
          </a:xfrm>
          <a:prstGeom prst="rect">
            <a:avLst/>
          </a:prstGeom>
        </p:spPr>
      </p:pic>
      <p:sp>
        <p:nvSpPr>
          <p:cNvPr id="5" name="Text Placeholder 4"/>
          <p:cNvSpPr>
            <a:spLocks noGrp="1"/>
          </p:cNvSpPr>
          <p:nvPr>
            <p:ph type="body" sz="quarter" idx="10"/>
          </p:nvPr>
        </p:nvSpPr>
        <p:spPr>
          <a:xfrm>
            <a:off x="5131596" y="3271520"/>
            <a:ext cx="6222365" cy="2641600"/>
          </a:xfrm>
        </p:spPr>
        <p:txBody>
          <a:bodyPr/>
          <a:lstStyle>
            <a:lvl1pPr marL="3175" indent="0">
              <a:spcBef>
                <a:spcPts val="0"/>
              </a:spcBef>
              <a:spcAft>
                <a:spcPts val="900"/>
              </a:spcAft>
              <a:buSzPct val="80000"/>
              <a:buFont typeface="Arial" panose="020B0604020202020204" pitchFamily="34" charset="0"/>
              <a:buNone/>
              <a:defRPr sz="4000" spc="-100" baseline="0">
                <a:solidFill>
                  <a:schemeClr val="bg1"/>
                </a:solidFill>
                <a:latin typeface="Segoe UI Light" panose="020B0502040204020203" pitchFamily="34" charset="0"/>
              </a:defRPr>
            </a:lvl1pPr>
            <a:lvl2pPr marL="3175" indent="0">
              <a:spcBef>
                <a:spcPts val="0"/>
              </a:spcBef>
              <a:buSzPct val="80000"/>
              <a:buFont typeface="Arial" panose="020B0604020202020204" pitchFamily="34" charset="0"/>
              <a:buNone/>
              <a:defRPr sz="2000" spc="-50" baseline="0">
                <a:solidFill>
                  <a:schemeClr val="bg1"/>
                </a:solidFill>
              </a:defRPr>
            </a:lvl2pPr>
            <a:lvl3pPr marL="1259205" indent="-403225">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3pPr>
            <a:lvl4pPr marL="1605280" indent="-346075">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4pPr>
            <a:lvl5pPr marL="1941830" indent="-336550">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dirty="0"/>
              <a:t>Click to edit Master text styles</a:t>
            </a:r>
          </a:p>
          <a:p>
            <a:pPr lvl="1"/>
            <a:r>
              <a:rPr lang="en-US" dirty="0"/>
              <a:t>Second level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par>
                                <p:cTn id="8" presetID="10" presetClass="exit" presetSubtype="0" fill="hold" nodeType="withEffect">
                                  <p:stCondLst>
                                    <p:cond delay="2500"/>
                                  </p:stCondLst>
                                  <p:childTnLst>
                                    <p:animEffect transition="out" filter="fade">
                                      <p:cBhvr>
                                        <p:cTn id="9" dur="1750"/>
                                        <p:tgtEl>
                                          <p:spTgt spid="3"/>
                                        </p:tgtEl>
                                      </p:cBhvr>
                                    </p:animEffect>
                                    <p:set>
                                      <p:cBhvr>
                                        <p:cTn id="10" dur="1" fill="hold">
                                          <p:stCondLst>
                                            <p:cond delay="174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gram Blank - JBS">
    <p:spTree>
      <p:nvGrpSpPr>
        <p:cNvPr id="1" name=""/>
        <p:cNvGrpSpPr/>
        <p:nvPr/>
      </p:nvGrpSpPr>
      <p:grpSpPr>
        <a:xfrm>
          <a:off x="0" y="0"/>
          <a:ext cx="0" cy="0"/>
          <a:chOff x="0" y="0"/>
          <a:chExt cx="0" cy="0"/>
        </a:xfrm>
      </p:grpSpPr>
      <p:sp>
        <p:nvSpPr>
          <p:cNvPr id="8" name="Rectangle 7"/>
          <p:cNvSpPr/>
          <p:nvPr userDrawn="1"/>
        </p:nvSpPr>
        <p:spPr bwMode="auto">
          <a:xfrm>
            <a:off x="-1" y="0"/>
            <a:ext cx="12212763" cy="6858000"/>
          </a:xfrm>
          <a:prstGeom prst="rect">
            <a:avLst/>
          </a:prstGeom>
          <a:solidFill>
            <a:srgbClr val="000000">
              <a:alpha val="4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sz="2200" dirty="0">
              <a:gradFill>
                <a:gsLst>
                  <a:gs pos="0">
                    <a:srgbClr val="FFFFFF"/>
                  </a:gs>
                  <a:gs pos="100000">
                    <a:srgbClr val="FFFFFF"/>
                  </a:gs>
                </a:gsLst>
                <a:lin ang="5400000" scaled="0"/>
              </a:gradFill>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tement Slide - JBS">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402776"/>
            <a:ext cx="11149013" cy="747897"/>
          </a:xfrm>
        </p:spPr>
        <p:txBody>
          <a:bodyPr/>
          <a:lstStyle>
            <a:lvl1pPr>
              <a:defRPr sz="5400">
                <a:solidFill>
                  <a:schemeClr val="bg1"/>
                </a:solidFill>
              </a:defRPr>
            </a:lvl1pPr>
          </a:lstStyle>
          <a:p>
            <a:r>
              <a:rPr lang="en-US" dirty="0"/>
              <a:t>click to edit master title style</a:t>
            </a:r>
          </a:p>
        </p:txBody>
      </p:sp>
      <p:sp>
        <p:nvSpPr>
          <p:cNvPr id="5" name="Text Placeholder 4"/>
          <p:cNvSpPr>
            <a:spLocks noGrp="1"/>
          </p:cNvSpPr>
          <p:nvPr>
            <p:ph type="body" sz="quarter" idx="10"/>
          </p:nvPr>
        </p:nvSpPr>
        <p:spPr>
          <a:xfrm>
            <a:off x="519112" y="1370525"/>
            <a:ext cx="11149013" cy="946413"/>
          </a:xfrm>
        </p:spPr>
        <p:txBody>
          <a:bodyPr/>
          <a:lstStyle>
            <a:lvl1pPr marL="3175" indent="0">
              <a:spcBef>
                <a:spcPts val="0"/>
              </a:spcBef>
              <a:spcAft>
                <a:spcPts val="900"/>
              </a:spcAft>
              <a:buSzPct val="80000"/>
              <a:buFont typeface="Arial" panose="020B0604020202020204" pitchFamily="34" charset="0"/>
              <a:buNone/>
              <a:defRPr sz="4000" spc="-100" baseline="0">
                <a:solidFill>
                  <a:schemeClr val="bg1"/>
                </a:solidFill>
                <a:latin typeface="Segoe UI Light" panose="020B0502040204020203" pitchFamily="34" charset="0"/>
              </a:defRPr>
            </a:lvl1pPr>
            <a:lvl2pPr marL="3175" indent="0">
              <a:spcBef>
                <a:spcPts val="0"/>
              </a:spcBef>
              <a:buSzPct val="80000"/>
              <a:buFont typeface="Arial" panose="020B0604020202020204" pitchFamily="34" charset="0"/>
              <a:buNone/>
              <a:defRPr sz="2000" spc="-50" baseline="0">
                <a:solidFill>
                  <a:schemeClr val="bg1"/>
                </a:solidFill>
              </a:defRPr>
            </a:lvl2pPr>
            <a:lvl3pPr marL="1259205" indent="-403225">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3pPr>
            <a:lvl4pPr marL="1605280" indent="-346075">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4pPr>
            <a:lvl5pPr marL="1941830" indent="-336550">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dirty="0"/>
              <a:t>Click to edit Master text styles</a:t>
            </a:r>
          </a:p>
          <a:p>
            <a:pPr lvl="1"/>
            <a:r>
              <a:rPr lang="en-US" dirty="0"/>
              <a:t>Second level</a:t>
            </a:r>
          </a:p>
        </p:txBody>
      </p:sp>
      <p:sp>
        <p:nvSpPr>
          <p:cNvPr id="8" name="Rectangle 7"/>
          <p:cNvSpPr/>
          <p:nvPr userDrawn="1"/>
        </p:nvSpPr>
        <p:spPr bwMode="auto">
          <a:xfrm>
            <a:off x="0" y="0"/>
            <a:ext cx="12188825" cy="4571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l="49222"/>
          <a:stretch>
            <a:fillRect/>
          </a:stretch>
        </p:blipFill>
        <p:spPr>
          <a:xfrm rot="10800000">
            <a:off x="11355786" y="-8278"/>
            <a:ext cx="846001" cy="834699"/>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10133012" y="-8277"/>
            <a:ext cx="1666075" cy="834699"/>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8910237" y="-8277"/>
            <a:ext cx="1666075" cy="834699"/>
          </a:xfrm>
          <a:prstGeom prst="rect">
            <a:avLst/>
          </a:prstGeom>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mo Background -JB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88825" cy="6858000"/>
          </a:xfrm>
          <a:prstGeom prst="rect">
            <a:avLst/>
          </a:prstGeom>
        </p:spPr>
      </p:pic>
      <p:sp>
        <p:nvSpPr>
          <p:cNvPr id="12" name="Rectangle 11"/>
          <p:cNvSpPr/>
          <p:nvPr userDrawn="1"/>
        </p:nvSpPr>
        <p:spPr bwMode="auto">
          <a:xfrm>
            <a:off x="2253803" y="2455231"/>
            <a:ext cx="9935022" cy="2104837"/>
          </a:xfrm>
          <a:prstGeom prst="rect">
            <a:avLst/>
          </a:prstGeom>
          <a:solidFill>
            <a:srgbClr val="00AEEF">
              <a:alpha val="25098"/>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lstStyle/>
          <a:p>
            <a:pPr defTabSz="913765" fontAlgn="base">
              <a:spcBef>
                <a:spcPct val="0"/>
              </a:spcBef>
              <a:spcAft>
                <a:spcPct val="0"/>
              </a:spcAft>
            </a:pPr>
            <a:endParaRPr lang="en-US" sz="6600" dirty="0">
              <a:gradFill>
                <a:gsLst>
                  <a:gs pos="0">
                    <a:srgbClr val="FFFFFF"/>
                  </a:gs>
                  <a:gs pos="100000">
                    <a:srgbClr val="FFFFFF"/>
                  </a:gs>
                </a:gsLst>
                <a:lin ang="5400000" scaled="0"/>
              </a:gradFill>
              <a:latin typeface="メイリオ" pitchFamily="50" charset="-128"/>
              <a:ea typeface="メイリオ" pitchFamily="50" charset="-128"/>
            </a:endParaRPr>
          </a:p>
        </p:txBody>
      </p:sp>
      <p:grpSp>
        <p:nvGrpSpPr>
          <p:cNvPr id="13" name="Group 12"/>
          <p:cNvGrpSpPr/>
          <p:nvPr userDrawn="1"/>
        </p:nvGrpSpPr>
        <p:grpSpPr>
          <a:xfrm>
            <a:off x="0" y="2455230"/>
            <a:ext cx="2253803" cy="2104837"/>
            <a:chOff x="-1" y="2455231"/>
            <a:chExt cx="2253803" cy="2104837"/>
          </a:xfrm>
        </p:grpSpPr>
        <p:sp>
          <p:nvSpPr>
            <p:cNvPr id="17" name="Rectangle 16"/>
            <p:cNvSpPr/>
            <p:nvPr/>
          </p:nvSpPr>
          <p:spPr bwMode="auto">
            <a:xfrm>
              <a:off x="-1" y="2455231"/>
              <a:ext cx="2253803" cy="2104837"/>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182880" numCol="1" rtlCol="0" anchor="b" anchorCtr="0" compatLnSpc="1"/>
            <a:lstStyle/>
            <a:p>
              <a:pPr algn="ctr" defTabSz="913765"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988" y="2847133"/>
              <a:ext cx="1140731" cy="1140731"/>
            </a:xfrm>
            <a:prstGeom prst="rect">
              <a:avLst/>
            </a:prstGeom>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0"/>
                                        <p:tgtEl>
                                          <p:spTgt spid="2"/>
                                        </p:tgtEl>
                                      </p:cBhvr>
                                    </p:animEffect>
                                  </p:childTnLst>
                                </p:cTn>
                              </p:par>
                              <p:par>
                                <p:cTn id="8" presetID="2" presetClass="entr" presetSubtype="8" fill="hold" nodeType="withEffect">
                                  <p:stCondLst>
                                    <p:cond delay="75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0-#ppt_w/2"/>
                                          </p:val>
                                        </p:tav>
                                        <p:tav tm="100000">
                                          <p:val>
                                            <p:strVal val="#ppt_x"/>
                                          </p:val>
                                        </p:tav>
                                      </p:tavLst>
                                    </p:anim>
                                    <p:anim calcmode="lin" valueType="num">
                                      <p:cBhvr additive="base">
                                        <p:cTn id="11" dur="500" fill="hold"/>
                                        <p:tgtEl>
                                          <p:spTgt spid="13"/>
                                        </p:tgtEl>
                                        <p:attrNameLst>
                                          <p:attrName>ppt_y</p:attrName>
                                        </p:attrNameLst>
                                      </p:cBhvr>
                                      <p:tavLst>
                                        <p:tav tm="0">
                                          <p:val>
                                            <p:strVal val="#ppt_y"/>
                                          </p:val>
                                        </p:tav>
                                        <p:tav tm="100000">
                                          <p:val>
                                            <p:strVal val="#ppt_y"/>
                                          </p:val>
                                        </p:tav>
                                      </p:tavLst>
                                    </p:anim>
                                  </p:childTnLst>
                                </p:cTn>
                              </p:par>
                              <p:par>
                                <p:cTn id="12" presetID="16" presetClass="entr" presetSubtype="42" fill="hold" grpId="0" nodeType="withEffect">
                                  <p:stCondLst>
                                    <p:cond delay="1750"/>
                                  </p:stCondLst>
                                  <p:childTnLst>
                                    <p:set>
                                      <p:cBhvr>
                                        <p:cTn id="13" dur="1" fill="hold">
                                          <p:stCondLst>
                                            <p:cond delay="0"/>
                                          </p:stCondLst>
                                        </p:cTn>
                                        <p:tgtEl>
                                          <p:spTgt spid="12"/>
                                        </p:tgtEl>
                                        <p:attrNameLst>
                                          <p:attrName>style.visibility</p:attrName>
                                        </p:attrNameLst>
                                      </p:cBhvr>
                                      <p:to>
                                        <p:strVal val="visible"/>
                                      </p:to>
                                    </p:set>
                                    <p:animEffect transition="in" filter="barn(outHorizontal)">
                                      <p:cBhvr>
                                        <p:cTn id="14" dur="750"/>
                                        <p:tgtEl>
                                          <p:spTgt spid="12"/>
                                        </p:tgtEl>
                                      </p:cBhvr>
                                    </p:animEffect>
                                  </p:childTnLst>
                                </p:cTn>
                              </p:par>
                              <p:par>
                                <p:cTn id="15" presetID="10" presetClass="exit" presetSubtype="0" fill="hold" grpId="1" nodeType="withEffect">
                                  <p:stCondLst>
                                    <p:cond delay="250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allouts - JB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88825" cy="6858000"/>
          </a:xfrm>
          <a:prstGeom prst="rect">
            <a:avLst/>
          </a:prstGeom>
        </p:spPr>
      </p:pic>
      <p:sp>
        <p:nvSpPr>
          <p:cNvPr id="2" name="Title 1"/>
          <p:cNvSpPr>
            <a:spLocks noGrp="1"/>
          </p:cNvSpPr>
          <p:nvPr>
            <p:ph type="title" hasCustomPrompt="1"/>
          </p:nvPr>
        </p:nvSpPr>
        <p:spPr>
          <a:xfrm>
            <a:off x="519112" y="402776"/>
            <a:ext cx="11149013" cy="747897"/>
          </a:xfrm>
        </p:spPr>
        <p:txBody>
          <a:bodyPr/>
          <a:lstStyle>
            <a:lvl1pPr>
              <a:defRPr sz="5400">
                <a:solidFill>
                  <a:schemeClr val="bg1"/>
                </a:solidFill>
              </a:defRPr>
            </a:lvl1pPr>
          </a:lstStyle>
          <a:p>
            <a:r>
              <a:rPr lang="en-US" dirty="0"/>
              <a:t>click to edit master title style</a:t>
            </a:r>
          </a:p>
        </p:txBody>
      </p:sp>
      <p:sp>
        <p:nvSpPr>
          <p:cNvPr id="5" name="Text Placeholder 4"/>
          <p:cNvSpPr>
            <a:spLocks noGrp="1"/>
          </p:cNvSpPr>
          <p:nvPr>
            <p:ph type="body" sz="quarter" idx="10"/>
          </p:nvPr>
        </p:nvSpPr>
        <p:spPr>
          <a:xfrm>
            <a:off x="519112" y="1370525"/>
            <a:ext cx="11149013" cy="946413"/>
          </a:xfrm>
        </p:spPr>
        <p:txBody>
          <a:bodyPr/>
          <a:lstStyle>
            <a:lvl1pPr marL="3175" indent="0">
              <a:spcBef>
                <a:spcPts val="0"/>
              </a:spcBef>
              <a:spcAft>
                <a:spcPts val="900"/>
              </a:spcAft>
              <a:buSzPct val="80000"/>
              <a:buFont typeface="Arial" panose="020B0604020202020204" pitchFamily="34" charset="0"/>
              <a:buNone/>
              <a:defRPr sz="4000" spc="-100" baseline="0">
                <a:solidFill>
                  <a:schemeClr val="bg1"/>
                </a:solidFill>
                <a:latin typeface="Segoe UI Light" panose="020B0502040204020203" pitchFamily="34" charset="0"/>
              </a:defRPr>
            </a:lvl1pPr>
            <a:lvl2pPr marL="3175" indent="0">
              <a:spcBef>
                <a:spcPts val="0"/>
              </a:spcBef>
              <a:buSzPct val="80000"/>
              <a:buFont typeface="Arial" panose="020B0604020202020204" pitchFamily="34" charset="0"/>
              <a:buNone/>
              <a:defRPr sz="2000" spc="-50" baseline="0">
                <a:solidFill>
                  <a:schemeClr val="bg1"/>
                </a:solidFill>
              </a:defRPr>
            </a:lvl2pPr>
            <a:lvl3pPr marL="1259205" indent="-403225">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3pPr>
            <a:lvl4pPr marL="1605280" indent="-346075">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4pPr>
            <a:lvl5pPr marL="1941830" indent="-336550">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dirty="0"/>
              <a:t>Click to edit Master text styles</a:t>
            </a:r>
          </a:p>
          <a:p>
            <a:pPr lvl="1"/>
            <a:r>
              <a:rPr lang="en-US" dirty="0"/>
              <a:t>Second level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par>
                                <p:cTn id="8" presetID="10" presetClass="exit" presetSubtype="0" fill="hold" nodeType="withEffect">
                                  <p:stCondLst>
                                    <p:cond delay="2500"/>
                                  </p:stCondLst>
                                  <p:childTnLst>
                                    <p:animEffect transition="out" filter="fade">
                                      <p:cBhvr>
                                        <p:cTn id="9" dur="1750"/>
                                        <p:tgtEl>
                                          <p:spTgt spid="3"/>
                                        </p:tgtEl>
                                      </p:cBhvr>
                                    </p:animEffect>
                                    <p:set>
                                      <p:cBhvr>
                                        <p:cTn id="10" dur="1" fill="hold">
                                          <p:stCondLst>
                                            <p:cond delay="174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randing">
    <p:spTree>
      <p:nvGrpSpPr>
        <p:cNvPr id="1" name=""/>
        <p:cNvGrpSpPr/>
        <p:nvPr/>
      </p:nvGrpSpPr>
      <p:grpSpPr>
        <a:xfrm>
          <a:off x="0" y="0"/>
          <a:ext cx="0" cy="0"/>
          <a:chOff x="0" y="0"/>
          <a:chExt cx="0" cy="0"/>
        </a:xfrm>
      </p:grpSpPr>
      <p:sp>
        <p:nvSpPr>
          <p:cNvPr id="4" name="Rectangle 3"/>
          <p:cNvSpPr/>
          <p:nvPr userDrawn="1"/>
        </p:nvSpPr>
        <p:spPr bwMode="auto">
          <a:xfrm>
            <a:off x="-1" y="0"/>
            <a:ext cx="12212763" cy="6858000"/>
          </a:xfrm>
          <a:prstGeom prst="rect">
            <a:avLst/>
          </a:prstGeom>
          <a:solidFill>
            <a:srgbClr val="000000">
              <a:alpha val="4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4321174" y="3140274"/>
            <a:ext cx="3546476" cy="577452"/>
          </a:xfrm>
          <a:prstGeom prst="rect">
            <a:avLst/>
          </a:prstGeom>
          <a:noFill/>
          <a:ln>
            <a:noFill/>
          </a:ln>
        </p:spPr>
      </p:pic>
      <p:sp>
        <p:nvSpPr>
          <p:cNvPr id="3" name="Text Box 3"/>
          <p:cNvSpPr txBox="1">
            <a:spLocks noChangeArrowheads="1"/>
          </p:cNvSpPr>
          <p:nvPr userDrawn="1"/>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spAutoFit/>
          </a:bodyPr>
          <a:lstStyle/>
          <a:p>
            <a:pPr algn="ctr" defTabSz="913765" eaLnBrk="0" hangingPunct="0"/>
            <a:r>
              <a:rPr lang="en-US" sz="700" dirty="0">
                <a:solidFill>
                  <a:srgbClr val="FFFFFF">
                    <a:alpha val="99000"/>
                  </a:srgbClr>
                </a:solidFill>
                <a:cs typeface="Arial" panose="020B0604020202020204" pitchFamily="34" charset="0"/>
              </a:rPr>
              <a:t>© 2011 Microsoft Corporation. All rights reserved. Microsoft, Windows, Windows Vista and other product names are or may be registered trademarks and/or trademarks in the U.S. and/or other countries.</a:t>
            </a:r>
          </a:p>
          <a:p>
            <a:pPr algn="ctr" defTabSz="913765" eaLnBrk="0" hangingPunct="0"/>
            <a:r>
              <a:rPr lang="en-US" sz="700" dirty="0">
                <a:solidFill>
                  <a:srgbClr val="FFFFFF">
                    <a:alpha val="99000"/>
                  </a:srgbClr>
                </a:solidFill>
                <a:cs typeface="Arial" panose="020B0604020202020204"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sp>
        <p:nvSpPr>
          <p:cNvPr id="15" name="Hexagon 14"/>
          <p:cNvSpPr/>
          <p:nvPr userDrawn="1"/>
        </p:nvSpPr>
        <p:spPr bwMode="auto">
          <a:xfrm rot="19780699">
            <a:off x="2851262" y="1058870"/>
            <a:ext cx="2423355" cy="2089099"/>
          </a:xfrm>
          <a:prstGeom prst="hexagon">
            <a:avLst>
              <a:gd name="adj" fmla="val 28905"/>
              <a:gd name="vf" fmla="val 115470"/>
            </a:avLst>
          </a:prstGeom>
          <a:solidFill>
            <a:srgbClr val="00AEEF">
              <a:alpha val="20000"/>
            </a:srgbClr>
          </a:solidFill>
          <a:ln>
            <a:noFill/>
            <a:headEnd type="none" w="med" len="med"/>
            <a:tailEnd type="none" w="med" len="med"/>
          </a:ln>
          <a:effectLst>
            <a:softEdge rad="317500"/>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6" name="Hexagon 15"/>
          <p:cNvSpPr/>
          <p:nvPr userDrawn="1"/>
        </p:nvSpPr>
        <p:spPr bwMode="auto">
          <a:xfrm rot="19780699">
            <a:off x="1718820" y="3260114"/>
            <a:ext cx="3016895" cy="2742701"/>
          </a:xfrm>
          <a:prstGeom prst="hexagon">
            <a:avLst>
              <a:gd name="adj" fmla="val 28905"/>
              <a:gd name="vf" fmla="val 115470"/>
            </a:avLst>
          </a:prstGeom>
          <a:solidFill>
            <a:srgbClr val="FF8A00">
              <a:alpha val="10196"/>
            </a:srgbClr>
          </a:solidFill>
          <a:ln>
            <a:noFill/>
            <a:headEnd type="none" w="med" len="med"/>
            <a:tailEnd type="none" w="med" len="med"/>
          </a:ln>
          <a:effectLst>
            <a:softEdge rad="127000"/>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7" name="Hexagon 16"/>
          <p:cNvSpPr/>
          <p:nvPr userDrawn="1"/>
        </p:nvSpPr>
        <p:spPr bwMode="auto">
          <a:xfrm rot="19780699">
            <a:off x="682769" y="1413760"/>
            <a:ext cx="1100134" cy="948391"/>
          </a:xfrm>
          <a:prstGeom prst="hexagon">
            <a:avLst>
              <a:gd name="adj" fmla="val 28905"/>
              <a:gd name="vf" fmla="val 115470"/>
            </a:avLst>
          </a:prstGeom>
          <a:solidFill>
            <a:srgbClr val="ED1E79">
              <a:alpha val="30196"/>
            </a:srgbClr>
          </a:solidFill>
          <a:ln>
            <a:noFill/>
            <a:headEnd type="none" w="med" len="med"/>
            <a:tailEnd type="none" w="med" len="med"/>
          </a:ln>
          <a:effectLst>
            <a:softEdge rad="127000"/>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8" name="Hexagon 17"/>
          <p:cNvSpPr/>
          <p:nvPr userDrawn="1"/>
        </p:nvSpPr>
        <p:spPr bwMode="auto">
          <a:xfrm rot="19780699">
            <a:off x="4786347" y="1481185"/>
            <a:ext cx="3403136" cy="2933738"/>
          </a:xfrm>
          <a:prstGeom prst="hexagon">
            <a:avLst>
              <a:gd name="adj" fmla="val 28905"/>
              <a:gd name="vf" fmla="val 115470"/>
            </a:avLst>
          </a:prstGeom>
          <a:solidFill>
            <a:srgbClr val="92D050">
              <a:alpha val="10196"/>
            </a:srgbClr>
          </a:solidFill>
          <a:ln>
            <a:noFill/>
            <a:headEnd type="none" w="med" len="med"/>
            <a:tailEnd type="none" w="med" len="med"/>
          </a:ln>
          <a:effectLst>
            <a:softEdge rad="127000"/>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6" name="Rectangle 5"/>
          <p:cNvSpPr/>
          <p:nvPr userDrawn="1"/>
        </p:nvSpPr>
        <p:spPr bwMode="auto">
          <a:xfrm>
            <a:off x="0" y="0"/>
            <a:ext cx="12188825" cy="4571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49222"/>
          <a:stretch>
            <a:fillRect/>
          </a:stretch>
        </p:blipFill>
        <p:spPr>
          <a:xfrm rot="10800000">
            <a:off x="11355786" y="-8278"/>
            <a:ext cx="846001" cy="834699"/>
          </a:xfrm>
          <a:prstGeom prst="rect">
            <a:avLst/>
          </a:prstGeom>
        </p:spPr>
      </p:pic>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10133012" y="-8277"/>
            <a:ext cx="1666075" cy="834699"/>
          </a:xfrm>
          <a:prstGeom prst="rect">
            <a:avLst/>
          </a:prstGeom>
        </p:spPr>
      </p:pic>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8910237" y="-8277"/>
            <a:ext cx="1666075" cy="83469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64" presetClass="path" presetSubtype="0" accel="50000" decel="50000" fill="hold" grpId="2" nodeType="withEffect">
                                  <p:stCondLst>
                                    <p:cond delay="0"/>
                                  </p:stCondLst>
                                  <p:childTnLst>
                                    <p:animMotion origin="layout" path="M -3.4193E-6 -3.05273E-7 L -3.4193E-6 -0.14662 " pathEditMode="relative" rAng="0" ptsTypes="AA">
                                      <p:cBhvr>
                                        <p:cTn id="9" dur="2000" fill="hold"/>
                                        <p:tgtEl>
                                          <p:spTgt spid="18"/>
                                        </p:tgtEl>
                                        <p:attrNameLst>
                                          <p:attrName>ppt_x</p:attrName>
                                          <p:attrName>ppt_y</p:attrName>
                                        </p:attrNameLst>
                                      </p:cBhvr>
                                      <p:rCtr x="0" y="-7331"/>
                                    </p:animMotion>
                                  </p:childTnLst>
                                </p:cTn>
                              </p:par>
                              <p:par>
                                <p:cTn id="10" presetID="10" presetClass="exit" presetSubtype="0" fill="hold" grpId="1" nodeType="withEffect">
                                  <p:stCondLst>
                                    <p:cond delay="150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10" presetClass="entr" presetSubtype="0" fill="hold" grpId="0" nodeType="withEffect">
                                  <p:stCondLst>
                                    <p:cond delay="25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64" presetClass="path" presetSubtype="0" accel="50000" decel="50000" fill="hold" grpId="2" nodeType="withEffect">
                                  <p:stCondLst>
                                    <p:cond delay="250"/>
                                  </p:stCondLst>
                                  <p:childTnLst>
                                    <p:animMotion origin="layout" path="M 1.43025E-6 -3.18224E-6 L 1.43025E-6 -0.10083 " pathEditMode="relative" rAng="0" ptsTypes="AA">
                                      <p:cBhvr>
                                        <p:cTn id="17" dur="2500" fill="hold"/>
                                        <p:tgtEl>
                                          <p:spTgt spid="15"/>
                                        </p:tgtEl>
                                        <p:attrNameLst>
                                          <p:attrName>ppt_x</p:attrName>
                                          <p:attrName>ppt_y</p:attrName>
                                        </p:attrNameLst>
                                      </p:cBhvr>
                                      <p:rCtr x="0" y="-5042"/>
                                    </p:animMotion>
                                  </p:childTnLst>
                                </p:cTn>
                              </p:par>
                              <p:par>
                                <p:cTn id="18" presetID="10" presetClass="exit" presetSubtype="0" fill="hold" grpId="1" nodeType="withEffect">
                                  <p:stCondLst>
                                    <p:cond delay="2000"/>
                                  </p:stCondLst>
                                  <p:childTnLst>
                                    <p:animEffect transition="out" filter="fade">
                                      <p:cBhvr>
                                        <p:cTn id="19" dur="750"/>
                                        <p:tgtEl>
                                          <p:spTgt spid="15"/>
                                        </p:tgtEl>
                                      </p:cBhvr>
                                    </p:animEffect>
                                    <p:set>
                                      <p:cBhvr>
                                        <p:cTn id="20" dur="1" fill="hold">
                                          <p:stCondLst>
                                            <p:cond delay="749"/>
                                          </p:stCondLst>
                                        </p:cTn>
                                        <p:tgtEl>
                                          <p:spTgt spid="15"/>
                                        </p:tgtEl>
                                        <p:attrNameLst>
                                          <p:attrName>style.visibility</p:attrName>
                                        </p:attrNameLst>
                                      </p:cBhvr>
                                      <p:to>
                                        <p:strVal val="hidden"/>
                                      </p:to>
                                    </p:set>
                                  </p:childTnLst>
                                </p:cTn>
                              </p:par>
                              <p:par>
                                <p:cTn id="21" presetID="10" presetClass="entr" presetSubtype="0" fill="hold" grpId="0" nodeType="withEffect">
                                  <p:stCondLst>
                                    <p:cond delay="50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64" presetClass="path" presetSubtype="0" accel="50000" decel="50000" fill="hold" grpId="2" nodeType="withEffect">
                                  <p:stCondLst>
                                    <p:cond delay="500"/>
                                  </p:stCondLst>
                                  <p:childTnLst>
                                    <p:animMotion origin="layout" path="M 3.61209E-6 -8.23312E-7 L 3.61209E-6 -0.12488 " pathEditMode="relative" rAng="0" ptsTypes="AA">
                                      <p:cBhvr>
                                        <p:cTn id="25" dur="1500" fill="hold"/>
                                        <p:tgtEl>
                                          <p:spTgt spid="17"/>
                                        </p:tgtEl>
                                        <p:attrNameLst>
                                          <p:attrName>ppt_x</p:attrName>
                                          <p:attrName>ppt_y</p:attrName>
                                        </p:attrNameLst>
                                      </p:cBhvr>
                                      <p:rCtr x="0" y="-6244"/>
                                    </p:animMotion>
                                  </p:childTnLst>
                                </p:cTn>
                              </p:par>
                              <p:par>
                                <p:cTn id="26" presetID="10" presetClass="exit" presetSubtype="0" fill="hold" grpId="1" nodeType="withEffect">
                                  <p:stCondLst>
                                    <p:cond delay="1500"/>
                                  </p:stCondLst>
                                  <p:childTnLst>
                                    <p:animEffect transition="out" filter="fade">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par>
                                <p:cTn id="29" presetID="10" presetClass="entr" presetSubtype="0" fill="hold" grpId="0" nodeType="withEffect">
                                  <p:stCondLst>
                                    <p:cond delay="50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750"/>
                                        <p:tgtEl>
                                          <p:spTgt spid="16"/>
                                        </p:tgtEl>
                                      </p:cBhvr>
                                    </p:animEffect>
                                  </p:childTnLst>
                                </p:cTn>
                              </p:par>
                              <p:par>
                                <p:cTn id="32" presetID="64" presetClass="path" presetSubtype="0" accel="50000" decel="50000" fill="hold" grpId="2" nodeType="withEffect">
                                  <p:stCondLst>
                                    <p:cond delay="500"/>
                                  </p:stCondLst>
                                  <p:childTnLst>
                                    <p:animMotion origin="layout" path="M -2.22222E-6 -2.0629E-6 L -2.22222E-6 -0.29972 " pathEditMode="relative" rAng="0" ptsTypes="AA">
                                      <p:cBhvr>
                                        <p:cTn id="33" dur="2000" fill="hold"/>
                                        <p:tgtEl>
                                          <p:spTgt spid="16"/>
                                        </p:tgtEl>
                                        <p:attrNameLst>
                                          <p:attrName>ppt_x</p:attrName>
                                          <p:attrName>ppt_y</p:attrName>
                                        </p:attrNameLst>
                                      </p:cBhvr>
                                      <p:rCtr x="0" y="-14986"/>
                                    </p:animMotion>
                                  </p:childTnLst>
                                </p:cTn>
                              </p:par>
                              <p:par>
                                <p:cTn id="34" presetID="10" presetClass="exit" presetSubtype="0" fill="hold" grpId="1" nodeType="withEffect">
                                  <p:stCondLst>
                                    <p:cond delay="2000"/>
                                  </p:stCondLst>
                                  <p:childTnLst>
                                    <p:animEffect transition="out" filter="fade">
                                      <p:cBhvr>
                                        <p:cTn id="35" dur="500"/>
                                        <p:tgtEl>
                                          <p:spTgt spid="16"/>
                                        </p:tgtEl>
                                      </p:cBhvr>
                                    </p:animEffect>
                                    <p:set>
                                      <p:cBhvr>
                                        <p:cTn id="36"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5" grpId="2" animBg="1"/>
      <p:bldP spid="16" grpId="0" animBg="1"/>
      <p:bldP spid="16" grpId="1" animBg="1"/>
      <p:bldP spid="16" grpId="2" animBg="1"/>
      <p:bldP spid="17" grpId="0" animBg="1"/>
      <p:bldP spid="17" grpId="1" animBg="1"/>
      <p:bldP spid="17" grpId="2" animBg="1"/>
      <p:bldP spid="18" grpId="0" animBg="1"/>
      <p:bldP spid="18" grpId="1" animBg="1"/>
      <p:bldP spid="18" grpId="2"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494600"/>
            <a:ext cx="11149013" cy="747897"/>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519113" y="1713800"/>
            <a:ext cx="11149012" cy="2979277"/>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fade/>
  </p:transition>
  <p:txStyles>
    <p:titleStyle>
      <a:lvl1pPr algn="l" defTabSz="913765" rtl="0" eaLnBrk="1" latinLnBrk="0" hangingPunct="1">
        <a:lnSpc>
          <a:spcPct val="90000"/>
        </a:lnSpc>
        <a:spcBef>
          <a:spcPct val="0"/>
        </a:spcBef>
        <a:buNone/>
        <a:defRPr lang="en-US" sz="5400" b="0" kern="1200" cap="none" spc="-100" baseline="0" dirty="0" smtClean="0">
          <a:ln w="3175">
            <a:noFill/>
          </a:ln>
          <a:solidFill>
            <a:schemeClr val="bg1"/>
          </a:solidFill>
          <a:effectLst/>
          <a:latin typeface="Segoe UI Light" panose="020B0502040204020203" pitchFamily="34" charset="0"/>
          <a:ea typeface="+mn-ea"/>
          <a:cs typeface="Arial" panose="020B0604020202020204" pitchFamily="34" charset="0"/>
        </a:defRPr>
      </a:lvl1pPr>
    </p:titleStyle>
    <p:bodyStyle>
      <a:lvl1pPr marL="460375" indent="-460375" algn="l" defTabSz="913765" rtl="0" eaLnBrk="1" latinLnBrk="0" hangingPunct="1">
        <a:lnSpc>
          <a:spcPct val="90000"/>
        </a:lnSpc>
        <a:spcBef>
          <a:spcPct val="20000"/>
        </a:spcBef>
        <a:buClr>
          <a:srgbClr val="92D050"/>
        </a:buClr>
        <a:buSzPct val="120000"/>
        <a:buFont typeface="Arial" panose="020B0604020202020204" pitchFamily="34" charset="0"/>
        <a:buChar char="•"/>
        <a:defRPr sz="4400" kern="1200">
          <a:solidFill>
            <a:schemeClr val="bg1"/>
          </a:solidFill>
          <a:latin typeface="+mn-lt"/>
          <a:ea typeface="+mn-ea"/>
          <a:cs typeface="+mn-cs"/>
        </a:defRPr>
      </a:lvl1pPr>
      <a:lvl2pPr marL="855980" indent="-395605" algn="l" defTabSz="913765" rtl="0" eaLnBrk="1" latinLnBrk="0" hangingPunct="1">
        <a:lnSpc>
          <a:spcPct val="90000"/>
        </a:lnSpc>
        <a:spcBef>
          <a:spcPct val="20000"/>
        </a:spcBef>
        <a:buClr>
          <a:srgbClr val="92D050"/>
        </a:buClr>
        <a:buSzPct val="120000"/>
        <a:buFont typeface="Arial" panose="020B0604020202020204" pitchFamily="34" charset="0"/>
        <a:buChar char="•"/>
        <a:defRPr sz="4000" kern="1200">
          <a:solidFill>
            <a:schemeClr val="bg1"/>
          </a:solidFill>
          <a:latin typeface="+mn-lt"/>
          <a:ea typeface="+mn-ea"/>
          <a:cs typeface="+mn-cs"/>
        </a:defRPr>
      </a:lvl2pPr>
      <a:lvl3pPr marL="1259205" indent="-403225" algn="l" defTabSz="913765" rtl="0" eaLnBrk="1" latinLnBrk="0" hangingPunct="1">
        <a:lnSpc>
          <a:spcPct val="90000"/>
        </a:lnSpc>
        <a:spcBef>
          <a:spcPct val="20000"/>
        </a:spcBef>
        <a:buClr>
          <a:srgbClr val="92D050"/>
        </a:buClr>
        <a:buSzPct val="120000"/>
        <a:buFont typeface="Arial" panose="020B0604020202020204" pitchFamily="34" charset="0"/>
        <a:buChar char="•"/>
        <a:defRPr sz="3600" kern="1200">
          <a:solidFill>
            <a:schemeClr val="bg1"/>
          </a:solidFill>
          <a:latin typeface="+mn-lt"/>
          <a:ea typeface="+mn-ea"/>
          <a:cs typeface="+mn-cs"/>
        </a:defRPr>
      </a:lvl3pPr>
      <a:lvl4pPr marL="1605280" indent="-346075" algn="l" defTabSz="913765" rtl="0" eaLnBrk="1" latinLnBrk="0" hangingPunct="1">
        <a:lnSpc>
          <a:spcPct val="90000"/>
        </a:lnSpc>
        <a:spcBef>
          <a:spcPct val="20000"/>
        </a:spcBef>
        <a:buClr>
          <a:srgbClr val="92D050"/>
        </a:buClr>
        <a:buSzPct val="120000"/>
        <a:buFont typeface="Arial" panose="020B0604020202020204" pitchFamily="34" charset="0"/>
        <a:buChar char="•"/>
        <a:defRPr sz="3200" kern="1200">
          <a:solidFill>
            <a:schemeClr val="bg1"/>
          </a:solidFill>
          <a:latin typeface="+mn-lt"/>
          <a:ea typeface="+mn-ea"/>
          <a:cs typeface="+mn-cs"/>
        </a:defRPr>
      </a:lvl4pPr>
      <a:lvl5pPr marL="1941830" indent="-336550" algn="l" defTabSz="913765" rtl="0" eaLnBrk="1" latinLnBrk="0" hangingPunct="1">
        <a:lnSpc>
          <a:spcPct val="90000"/>
        </a:lnSpc>
        <a:spcBef>
          <a:spcPct val="20000"/>
        </a:spcBef>
        <a:buClr>
          <a:srgbClr val="92D050"/>
        </a:buClr>
        <a:buSzPct val="120000"/>
        <a:buFont typeface="Arial" panose="020B0604020202020204" pitchFamily="34" charset="0"/>
        <a:buChar char="•"/>
        <a:defRPr sz="3200" kern="1200">
          <a:solidFill>
            <a:schemeClr val="bg1"/>
          </a:soli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bwMode="auto">
          <a:xfrm>
            <a:off x="1" y="0"/>
            <a:ext cx="308344" cy="68580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5" name="Rectangle 4"/>
          <p:cNvSpPr/>
          <p:nvPr/>
        </p:nvSpPr>
        <p:spPr bwMode="auto">
          <a:xfrm>
            <a:off x="0" y="0"/>
            <a:ext cx="12188825" cy="1447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 name="Title Placeholder 1"/>
          <p:cNvSpPr>
            <a:spLocks noGrp="1"/>
          </p:cNvSpPr>
          <p:nvPr>
            <p:ph type="title"/>
          </p:nvPr>
        </p:nvSpPr>
        <p:spPr>
          <a:xfrm>
            <a:off x="519111" y="228601"/>
            <a:ext cx="11149014" cy="664797"/>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519113" y="1905000"/>
            <a:ext cx="11149012" cy="1618905"/>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62" r:id="rId1"/>
  </p:sldLayoutIdLst>
  <p:transition>
    <p:fade/>
  </p:transition>
  <p:txStyles>
    <p:titleStyle>
      <a:lvl1pPr algn="l" defTabSz="913765" rtl="0" eaLnBrk="1" latinLnBrk="0" hangingPunct="1">
        <a:lnSpc>
          <a:spcPct val="90000"/>
        </a:lnSpc>
        <a:spcBef>
          <a:spcPct val="0"/>
        </a:spcBef>
        <a:buNone/>
        <a:defRPr lang="en-US" sz="4800" b="0" kern="1200" cap="none" spc="-100" baseline="0" dirty="0">
          <a:ln w="3175">
            <a:noFill/>
          </a:ln>
          <a:solidFill>
            <a:schemeClr val="bg1">
              <a:alpha val="99000"/>
            </a:schemeClr>
          </a:solidFill>
          <a:effectLst/>
          <a:latin typeface="Segoe UI Light" panose="020B0502040204020203" pitchFamily="34" charset="0"/>
          <a:ea typeface="+mn-ea"/>
          <a:cs typeface="Arial" panose="020B0604020202020204" pitchFamily="34" charset="0"/>
        </a:defRPr>
      </a:lvl1pPr>
    </p:titleStyle>
    <p:bodyStyle>
      <a:lvl1pPr marL="0" indent="0" algn="l" defTabSz="913765" rtl="0" eaLnBrk="1" latinLnBrk="0" hangingPunct="1">
        <a:lnSpc>
          <a:spcPct val="90000"/>
        </a:lnSpc>
        <a:spcBef>
          <a:spcPct val="20000"/>
        </a:spcBef>
        <a:buFont typeface="Arial" panose="020B0604020202020204" pitchFamily="34" charset="0"/>
        <a:buNone/>
        <a:defRPr sz="2400" b="0" kern="1200">
          <a:solidFill>
            <a:schemeClr val="bg1"/>
          </a:solidFill>
          <a:latin typeface="Consolas" panose="020B0609020204030204" pitchFamily="49" charset="0"/>
          <a:ea typeface="+mn-ea"/>
          <a:cs typeface="Consolas" panose="020B0609020204030204" pitchFamily="49" charset="0"/>
        </a:defRPr>
      </a:lvl1pPr>
      <a:lvl2pPr marL="384810" indent="-7620" algn="l" defTabSz="913765" rtl="0" eaLnBrk="1" latinLnBrk="0" hangingPunct="1">
        <a:lnSpc>
          <a:spcPct val="90000"/>
        </a:lnSpc>
        <a:spcBef>
          <a:spcPct val="20000"/>
        </a:spcBef>
        <a:buFont typeface="Arial" panose="020B0604020202020204" pitchFamily="34" charset="0"/>
        <a:buNone/>
        <a:defRPr sz="2000" b="0" kern="1200">
          <a:solidFill>
            <a:schemeClr val="bg1"/>
          </a:solidFill>
          <a:latin typeface="Consolas" panose="020B0609020204030204" pitchFamily="49" charset="0"/>
          <a:ea typeface="+mn-ea"/>
          <a:cs typeface="Consolas" panose="020B0609020204030204" pitchFamily="49" charset="0"/>
        </a:defRPr>
      </a:lvl2pPr>
      <a:lvl3pPr marL="762000" indent="-7620" algn="l" defTabSz="913765" rtl="0" eaLnBrk="1" latinLnBrk="0" hangingPunct="1">
        <a:lnSpc>
          <a:spcPct val="90000"/>
        </a:lnSpc>
        <a:spcBef>
          <a:spcPct val="20000"/>
        </a:spcBef>
        <a:buFont typeface="Arial" panose="020B0604020202020204" pitchFamily="34" charset="0"/>
        <a:buNone/>
        <a:defRPr sz="1800" b="0" kern="1200">
          <a:solidFill>
            <a:schemeClr val="bg1"/>
          </a:solidFill>
          <a:latin typeface="Consolas" panose="020B0609020204030204" pitchFamily="49" charset="0"/>
          <a:ea typeface="+mn-ea"/>
          <a:cs typeface="Consolas" panose="020B0609020204030204" pitchFamily="49" charset="0"/>
        </a:defRPr>
      </a:lvl3pPr>
      <a:lvl4pPr marL="1094105" indent="7620" algn="l" defTabSz="913765" rtl="0" eaLnBrk="1" latinLnBrk="0" hangingPunct="1">
        <a:lnSpc>
          <a:spcPct val="90000"/>
        </a:lnSpc>
        <a:spcBef>
          <a:spcPct val="20000"/>
        </a:spcBef>
        <a:buFont typeface="Arial" panose="020B0604020202020204" pitchFamily="34" charset="0"/>
        <a:buNone/>
        <a:defRPr sz="1800" b="0" kern="1200">
          <a:solidFill>
            <a:schemeClr val="bg1"/>
          </a:solidFill>
          <a:latin typeface="Consolas" panose="020B0609020204030204" pitchFamily="49" charset="0"/>
          <a:ea typeface="+mn-ea"/>
          <a:cs typeface="Consolas" panose="020B0609020204030204" pitchFamily="49" charset="0"/>
        </a:defRPr>
      </a:lvl4pPr>
      <a:lvl5pPr marL="1426210" indent="0" algn="l" defTabSz="913765" rtl="0" eaLnBrk="1" latinLnBrk="0" hangingPunct="1">
        <a:lnSpc>
          <a:spcPct val="90000"/>
        </a:lnSpc>
        <a:spcBef>
          <a:spcPct val="20000"/>
        </a:spcBef>
        <a:buFont typeface="Arial" panose="020B0604020202020204" pitchFamily="34" charset="0"/>
        <a:buNone/>
        <a:defRPr sz="1800" b="0" kern="1200">
          <a:solidFill>
            <a:schemeClr val="bg1"/>
          </a:solidFill>
          <a:latin typeface="Consolas" panose="020B0609020204030204" pitchFamily="49" charset="0"/>
          <a:ea typeface="+mn-ea"/>
          <a:cs typeface="Consolas" panose="020B0609020204030204" pitchFamily="49" charset="0"/>
        </a:defRPr>
      </a:lvl5pPr>
      <a:lvl6pPr marL="25146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audio" Target="../media/media1.mid"/><Relationship Id="rId1" Type="http://schemas.microsoft.com/office/2007/relationships/media" Target="../media/media1.mid"/><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52.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1.png"/><Relationship Id="rId17" Type="http://schemas.openxmlformats.org/officeDocument/2006/relationships/image" Target="../media/image55.png"/><Relationship Id="rId2" Type="http://schemas.openxmlformats.org/officeDocument/2006/relationships/notesSlide" Target="../notesSlides/notesSlide8.xml"/><Relationship Id="rId16"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47.png"/><Relationship Id="rId11" Type="http://schemas.microsoft.com/office/2007/relationships/hdphoto" Target="../media/hdphoto2.wdp"/><Relationship Id="rId5" Type="http://schemas.openxmlformats.org/officeDocument/2006/relationships/image" Target="../media/image46.png"/><Relationship Id="rId15" Type="http://schemas.openxmlformats.org/officeDocument/2006/relationships/image" Target="../media/image53.png"/><Relationship Id="rId10" Type="http://schemas.openxmlformats.org/officeDocument/2006/relationships/image" Target="../media/image50.png"/><Relationship Id="rId4" Type="http://schemas.openxmlformats.org/officeDocument/2006/relationships/image" Target="../media/image45.png"/><Relationship Id="rId9" Type="http://schemas.openxmlformats.org/officeDocument/2006/relationships/image" Target="../media/image49.png"/><Relationship Id="rId14" Type="http://schemas.microsoft.com/office/2007/relationships/hdphoto" Target="../media/hdphoto3.wdp"/></Relationships>
</file>

<file path=ppt/slides/_rels/slide1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11.png"/><Relationship Id="rId2" Type="http://schemas.openxmlformats.org/officeDocument/2006/relationships/image" Target="../media/image56.png"/><Relationship Id="rId1" Type="http://schemas.openxmlformats.org/officeDocument/2006/relationships/slideLayout" Target="../slideLayouts/slideLayout1.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12.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11.png"/><Relationship Id="rId2" Type="http://schemas.openxmlformats.org/officeDocument/2006/relationships/image" Target="../media/image66.png"/><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4.png"/><Relationship Id="rId1" Type="http://schemas.openxmlformats.org/officeDocument/2006/relationships/slideLayout" Target="../slideLayouts/slideLayout1.xml"/><Relationship Id="rId5" Type="http://schemas.openxmlformats.org/officeDocument/2006/relationships/image" Target="../media/image76.png"/><Relationship Id="rId4" Type="http://schemas.openxmlformats.org/officeDocument/2006/relationships/image" Target="../media/image75.png"/></Relationships>
</file>

<file path=ppt/slides/_rels/slide1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80.png"/><Relationship Id="rId4" Type="http://schemas.openxmlformats.org/officeDocument/2006/relationships/image" Target="../media/image79.png"/></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26" Type="http://schemas.openxmlformats.org/officeDocument/2006/relationships/image" Target="../media/image43.png"/><Relationship Id="rId3" Type="http://schemas.openxmlformats.org/officeDocument/2006/relationships/image" Target="../media/image21.png"/><Relationship Id="rId21" Type="http://schemas.openxmlformats.org/officeDocument/2006/relationships/image" Target="../media/image11.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5" Type="http://schemas.openxmlformats.org/officeDocument/2006/relationships/image" Target="../media/image42.png"/><Relationship Id="rId2" Type="http://schemas.openxmlformats.org/officeDocument/2006/relationships/image" Target="../media/image20.jpeg"/><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24.jpeg"/><Relationship Id="rId11" Type="http://schemas.openxmlformats.org/officeDocument/2006/relationships/image" Target="../media/image29.png"/><Relationship Id="rId24" Type="http://schemas.openxmlformats.org/officeDocument/2006/relationships/image" Target="../media/image41.png"/><Relationship Id="rId5" Type="http://schemas.openxmlformats.org/officeDocument/2006/relationships/image" Target="../media/image23.png"/><Relationship Id="rId15" Type="http://schemas.openxmlformats.org/officeDocument/2006/relationships/image" Target="../media/image33.png"/><Relationship Id="rId23" Type="http://schemas.openxmlformats.org/officeDocument/2006/relationships/image" Target="../media/image40.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 Id="rId22"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音频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11731625" y="6400800"/>
            <a:ext cx="304800" cy="304800"/>
          </a:xfrm>
          <a:prstGeom prst="rect">
            <a:avLst/>
          </a:prstGeom>
        </p:spPr>
      </p:pic>
      <p:pic>
        <p:nvPicPr>
          <p:cNvPr id="3" name="图片 2"/>
          <p:cNvPicPr>
            <a:picLocks noChangeAspect="1"/>
          </p:cNvPicPr>
          <p:nvPr/>
        </p:nvPicPr>
        <p:blipFill>
          <a:blip r:embed="rId6" cstate="print"/>
          <a:stretch>
            <a:fillRect/>
          </a:stretch>
        </p:blipFill>
        <p:spPr>
          <a:xfrm>
            <a:off x="4896938" y="0"/>
            <a:ext cx="7360352" cy="6858000"/>
          </a:xfrm>
          <a:prstGeom prst="rect">
            <a:avLst/>
          </a:prstGeom>
        </p:spPr>
      </p:pic>
      <p:sp>
        <p:nvSpPr>
          <p:cNvPr id="5" name="标题 4"/>
          <p:cNvSpPr>
            <a:spLocks noGrp="1"/>
          </p:cNvSpPr>
          <p:nvPr>
            <p:ph type="ctrTitle"/>
          </p:nvPr>
        </p:nvSpPr>
        <p:spPr>
          <a:xfrm>
            <a:off x="572277" y="1611917"/>
            <a:ext cx="4324662" cy="1359196"/>
          </a:xfrm>
        </p:spPr>
        <p:txBody>
          <a:bodyPr/>
          <a:lstStyle/>
          <a:p>
            <a:r>
              <a:rPr lang="en-US" altLang="zh-CN" sz="4800" dirty="0">
                <a:latin typeface="Times New Roman" panose="02020603050405020304" pitchFamily="18" charset="0"/>
                <a:cs typeface="Times New Roman" panose="02020603050405020304" pitchFamily="18" charset="0"/>
              </a:rPr>
              <a:t>Hotel IP Solutions</a:t>
            </a:r>
            <a:endParaRPr lang="zh-CN" altLang="en-US" sz="4800" dirty="0">
              <a:latin typeface="Times New Roman" panose="02020603050405020304" pitchFamily="18" charset="0"/>
              <a:cs typeface="Times New Roman" panose="02020603050405020304" pitchFamily="18" charset="0"/>
            </a:endParaRPr>
          </a:p>
        </p:txBody>
      </p:sp>
      <p:pic>
        <p:nvPicPr>
          <p:cNvPr id="7" name="图片 6" descr="VIS01-logo-透明底-适合各种文档副本.png"/>
          <p:cNvPicPr>
            <a:picLocks noChangeAspect="1"/>
          </p:cNvPicPr>
          <p:nvPr/>
        </p:nvPicPr>
        <p:blipFill>
          <a:blip r:embed="rId7" cstate="print"/>
          <a:stretch>
            <a:fillRect/>
          </a:stretch>
        </p:blipFill>
        <p:spPr>
          <a:xfrm>
            <a:off x="9671654" y="0"/>
            <a:ext cx="2517171" cy="9826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10670">
        <p:fade/>
      </p:transition>
    </mc:Choice>
    <mc:Fallback xmlns="">
      <p:transition spd="med" advTm="1067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p:nvPr/>
        </p:nvSpPr>
        <p:spPr>
          <a:xfrm>
            <a:off x="6497135" y="1319937"/>
            <a:ext cx="6369515" cy="747897"/>
          </a:xfrm>
          <a:prstGeom prst="rect">
            <a:avLst/>
          </a:prstGeom>
        </p:spPr>
        <p:txBody>
          <a:bodyPr vert="horz" wrap="square" lIns="0" tIns="0" rIns="0" bIns="0" rtlCol="0" anchor="t">
            <a:spAutoFit/>
          </a:bodyPr>
          <a:lstStyle>
            <a:lvl1pPr algn="l" defTabSz="913765" rtl="0" eaLnBrk="1" latinLnBrk="0" hangingPunct="1">
              <a:lnSpc>
                <a:spcPct val="90000"/>
              </a:lnSpc>
              <a:spcBef>
                <a:spcPct val="0"/>
              </a:spcBef>
              <a:buNone/>
              <a:defRPr lang="en-US" sz="5400" b="0" kern="1200" cap="none" spc="-100" baseline="0">
                <a:ln w="3175">
                  <a:noFill/>
                </a:ln>
                <a:solidFill>
                  <a:schemeClr val="bg1"/>
                </a:solidFill>
                <a:effectLst/>
                <a:latin typeface="Segoe UI Light" panose="020B0502040204020203" pitchFamily="34" charset="0"/>
                <a:ea typeface="+mn-ea"/>
                <a:cs typeface="Arial" panose="020B0604020202020204" pitchFamily="34" charset="0"/>
              </a:defRPr>
            </a:lvl1pPr>
          </a:lstStyle>
          <a:p>
            <a:r>
              <a:rPr lang="en-US" altLang="zh-CN" dirty="0">
                <a:solidFill>
                  <a:srgbClr val="FFFF00">
                    <a:alpha val="98000"/>
                  </a:srgbClr>
                </a:solidFill>
                <a:latin typeface="Times New Roman" panose="02020603050405020304" pitchFamily="18" charset="0"/>
                <a:cs typeface="Times New Roman" panose="02020603050405020304" pitchFamily="18" charset="0"/>
              </a:rPr>
              <a:t>Solution Advantage</a:t>
            </a:r>
            <a:endParaRPr lang="zh-CN" altLang="en-US" dirty="0">
              <a:solidFill>
                <a:srgbClr val="FFFF00">
                  <a:alpha val="98000"/>
                </a:srgbClr>
              </a:solidFill>
              <a:latin typeface="Times New Roman" panose="02020603050405020304" pitchFamily="18" charset="0"/>
              <a:cs typeface="Times New Roman" panose="02020603050405020304" pitchFamily="18" charset="0"/>
            </a:endParaRPr>
          </a:p>
        </p:txBody>
      </p:sp>
      <p:sp>
        <p:nvSpPr>
          <p:cNvPr id="13" name="Content Placeholder 2"/>
          <p:cNvSpPr>
            <a:spLocks noGrp="1"/>
          </p:cNvSpPr>
          <p:nvPr>
            <p:ph type="body" sz="quarter" idx="10"/>
          </p:nvPr>
        </p:nvSpPr>
        <p:spPr>
          <a:xfrm>
            <a:off x="6859962" y="2337480"/>
            <a:ext cx="6222365" cy="2769989"/>
          </a:xfrm>
        </p:spPr>
        <p:txBody>
          <a:bodyPr/>
          <a:lstStyle/>
          <a:p>
            <a:pPr marL="346075" indent="-342900">
              <a:lnSpc>
                <a:spcPct val="150000"/>
              </a:lnSpc>
            </a:pPr>
            <a:endParaRPr lang="en-US" altLang="zh-CN" sz="2000" dirty="0">
              <a:latin typeface="Times New Roman" panose="02020603050405020304" pitchFamily="18" charset="0"/>
              <a:cs typeface="Times New Roman" panose="02020603050405020304" pitchFamily="18" charset="0"/>
            </a:endParaRPr>
          </a:p>
          <a:p>
            <a:pPr marL="346075" indent="-342900">
              <a:lnSpc>
                <a:spcPct val="150000"/>
              </a:lnSpc>
              <a:buFont typeface="Wingdings" panose="05000000000000000000" pitchFamily="2" charset="2"/>
              <a:buChar char="u"/>
            </a:pPr>
            <a:r>
              <a:rPr lang="en-US" altLang="zh-CN" sz="2000" dirty="0">
                <a:latin typeface="Times New Roman" panose="02020603050405020304" pitchFamily="18" charset="0"/>
                <a:cs typeface="Times New Roman" panose="02020603050405020304" pitchFamily="18" charset="0"/>
              </a:rPr>
              <a:t>IP PBX</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support cloud provisioning</a:t>
            </a:r>
          </a:p>
          <a:p>
            <a:pPr marL="346075" indent="-342900">
              <a:lnSpc>
                <a:spcPct val="150000"/>
              </a:lnSpc>
              <a:buFont typeface="Wingdings" panose="05000000000000000000" pitchFamily="2" charset="2"/>
              <a:buChar char="u"/>
            </a:pPr>
            <a:r>
              <a:rPr lang="en-US" altLang="zh-CN" sz="2000" dirty="0">
                <a:latin typeface="Times New Roman" panose="02020603050405020304" pitchFamily="18" charset="0"/>
                <a:cs typeface="Times New Roman" panose="02020603050405020304" pitchFamily="18" charset="0"/>
              </a:rPr>
              <a:t>Mainstream SIP</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protocol</a:t>
            </a:r>
            <a:endParaRPr lang="zh-CN" altLang="en-US" sz="2000" dirty="0">
              <a:latin typeface="Times New Roman" panose="02020603050405020304" pitchFamily="18" charset="0"/>
              <a:cs typeface="Times New Roman" panose="02020603050405020304" pitchFamily="18" charset="0"/>
            </a:endParaRPr>
          </a:p>
          <a:p>
            <a:pPr marL="346075" indent="-342900">
              <a:lnSpc>
                <a:spcPct val="150000"/>
              </a:lnSpc>
              <a:buFont typeface="Wingdings" panose="05000000000000000000" pitchFamily="2" charset="2"/>
              <a:buChar char="u"/>
            </a:pPr>
            <a:r>
              <a:rPr lang="en-US" altLang="zh-CN" sz="2000" dirty="0">
                <a:latin typeface="Times New Roman" panose="02020603050405020304" pitchFamily="18" charset="0"/>
                <a:cs typeface="Times New Roman" panose="02020603050405020304" pitchFamily="18" charset="0"/>
              </a:rPr>
              <a:t>IP PBX</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support Web configuration</a:t>
            </a:r>
            <a:endParaRPr lang="zh-CN" altLang="en-US" sz="2000" dirty="0">
              <a:latin typeface="Times New Roman" panose="02020603050405020304" pitchFamily="18" charset="0"/>
              <a:cs typeface="Times New Roman" panose="02020603050405020304" pitchFamily="18" charset="0"/>
            </a:endParaRPr>
          </a:p>
          <a:p>
            <a:pPr marL="346075" indent="-342900">
              <a:lnSpc>
                <a:spcPct val="150000"/>
              </a:lnSpc>
              <a:buFont typeface="Wingdings" panose="05000000000000000000" pitchFamily="2" charset="2"/>
              <a:buChar char="u"/>
            </a:pPr>
            <a:r>
              <a:rPr lang="en-US" altLang="zh-CN" sz="2000" dirty="0">
                <a:latin typeface="Times New Roman" panose="02020603050405020304" pitchFamily="18" charset="0"/>
                <a:cs typeface="Times New Roman" panose="02020603050405020304" pitchFamily="18" charset="0"/>
              </a:rPr>
              <a:t>Easy Deployment -Plug and Play</a:t>
            </a:r>
          </a:p>
        </p:txBody>
      </p:sp>
      <p:pic>
        <p:nvPicPr>
          <p:cNvPr id="4" name="Picture 6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6181" y="4938068"/>
            <a:ext cx="1607803" cy="694552"/>
          </a:xfrm>
          <a:prstGeom prst="rect">
            <a:avLst/>
          </a:prstGeom>
        </p:spPr>
      </p:pic>
      <p:cxnSp>
        <p:nvCxnSpPr>
          <p:cNvPr id="5" name="Elbow Connector 11"/>
          <p:cNvCxnSpPr>
            <a:stCxn id="16" idx="4"/>
            <a:endCxn id="9" idx="0"/>
          </p:cNvCxnSpPr>
          <p:nvPr/>
        </p:nvCxnSpPr>
        <p:spPr>
          <a:xfrm rot="5400000">
            <a:off x="3818377" y="1901256"/>
            <a:ext cx="1203982" cy="1278019"/>
          </a:xfrm>
          <a:prstGeom prst="bentConnector3">
            <a:avLst>
              <a:gd name="adj1" fmla="val 50000"/>
            </a:avLst>
          </a:prstGeom>
          <a:ln w="114300" cap="flat">
            <a:solidFill>
              <a:srgbClr val="85BCE6"/>
            </a:solidFill>
            <a:headEnd type="none" w="med" len="sm"/>
            <a:tailEnd type="triangle" w="med" len="sm"/>
          </a:ln>
        </p:spPr>
        <p:style>
          <a:lnRef idx="1">
            <a:schemeClr val="accent1"/>
          </a:lnRef>
          <a:fillRef idx="0">
            <a:schemeClr val="accent1"/>
          </a:fillRef>
          <a:effectRef idx="0">
            <a:schemeClr val="accent1"/>
          </a:effectRef>
          <a:fontRef idx="minor">
            <a:schemeClr val="tx1"/>
          </a:fontRef>
        </p:style>
      </p:cxnSp>
      <p:grpSp>
        <p:nvGrpSpPr>
          <p:cNvPr id="6" name="Group 14343"/>
          <p:cNvGrpSpPr/>
          <p:nvPr/>
        </p:nvGrpSpPr>
        <p:grpSpPr>
          <a:xfrm>
            <a:off x="810574" y="3235030"/>
            <a:ext cx="4919133" cy="624062"/>
            <a:chOff x="3733800" y="2866656"/>
            <a:chExt cx="4919133" cy="624062"/>
          </a:xfrm>
        </p:grpSpPr>
        <p:sp>
          <p:nvSpPr>
            <p:cNvPr id="7" name="Trapezoid 3"/>
            <p:cNvSpPr/>
            <p:nvPr/>
          </p:nvSpPr>
          <p:spPr bwMode="auto">
            <a:xfrm>
              <a:off x="3733800" y="2866656"/>
              <a:ext cx="4919133" cy="624062"/>
            </a:xfrm>
            <a:prstGeom prst="trapezoid">
              <a:avLst/>
            </a:prstGeom>
            <a:solidFill>
              <a:srgbClr val="92D050"/>
            </a:solidFill>
            <a:ln w="76200">
              <a:solidFill>
                <a:srgbClr val="92D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defTabSz="913765" fontAlgn="base">
                <a:spcBef>
                  <a:spcPct val="0"/>
                </a:spcBef>
                <a:spcAft>
                  <a:spcPct val="0"/>
                </a:spcAft>
              </a:pPr>
              <a:r>
                <a:rPr lang="en-US" sz="2200" dirty="0">
                  <a:gradFill>
                    <a:gsLst>
                      <a:gs pos="0">
                        <a:srgbClr val="FFFFFF"/>
                      </a:gs>
                      <a:gs pos="100000">
                        <a:srgbClr val="FFFFFF"/>
                      </a:gs>
                    </a:gsLst>
                    <a:lin ang="5400000" scaled="0"/>
                  </a:gradFill>
                  <a:latin typeface="Times New Roman" panose="02020603050405020304" pitchFamily="18" charset="0"/>
                  <a:cs typeface="Times New Roman" panose="02020603050405020304" pitchFamily="18" charset="0"/>
                </a:rPr>
                <a:t>IP PBX</a:t>
              </a:r>
            </a:p>
          </p:txBody>
        </p:sp>
        <p:pic>
          <p:nvPicPr>
            <p:cNvPr id="8" name="Picture 143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1308" y="3005882"/>
              <a:ext cx="1244606" cy="351486"/>
            </a:xfrm>
            <a:prstGeom prst="rect">
              <a:avLst/>
            </a:prstGeom>
          </p:spPr>
        </p:pic>
      </p:grpSp>
      <p:sp>
        <p:nvSpPr>
          <p:cNvPr id="9" name="Oval 14347"/>
          <p:cNvSpPr/>
          <p:nvPr/>
        </p:nvSpPr>
        <p:spPr bwMode="auto">
          <a:xfrm>
            <a:off x="3607899" y="3142256"/>
            <a:ext cx="346918" cy="346918"/>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sz="2200" dirty="0">
              <a:gradFill>
                <a:gsLst>
                  <a:gs pos="0">
                    <a:srgbClr val="FFFFFF"/>
                  </a:gs>
                  <a:gs pos="100000">
                    <a:srgbClr val="FFFFFF"/>
                  </a:gs>
                </a:gsLst>
                <a:lin ang="5400000" scaled="0"/>
              </a:gradFill>
              <a:latin typeface="Times New Roman" panose="02020603050405020304" pitchFamily="18" charset="0"/>
              <a:cs typeface="Times New Roman" panose="02020603050405020304" pitchFamily="18" charset="0"/>
            </a:endParaRPr>
          </a:p>
        </p:txBody>
      </p:sp>
      <p:cxnSp>
        <p:nvCxnSpPr>
          <p:cNvPr id="10" name="Elbow Connector 47"/>
          <p:cNvCxnSpPr>
            <a:stCxn id="17" idx="4"/>
            <a:endCxn id="11" idx="0"/>
          </p:cNvCxnSpPr>
          <p:nvPr/>
        </p:nvCxnSpPr>
        <p:spPr>
          <a:xfrm rot="16200000" flipH="1">
            <a:off x="1492905" y="1727478"/>
            <a:ext cx="1203982" cy="1625573"/>
          </a:xfrm>
          <a:prstGeom prst="bentConnector3">
            <a:avLst>
              <a:gd name="adj1" fmla="val 50000"/>
            </a:avLst>
          </a:prstGeom>
          <a:ln w="114300" cap="flat">
            <a:solidFill>
              <a:srgbClr val="85BCE6"/>
            </a:solidFill>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11" name="Oval 49"/>
          <p:cNvSpPr/>
          <p:nvPr/>
        </p:nvSpPr>
        <p:spPr bwMode="auto">
          <a:xfrm>
            <a:off x="2734224" y="3142256"/>
            <a:ext cx="346918" cy="346918"/>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sz="2200" dirty="0">
              <a:gradFill>
                <a:gsLst>
                  <a:gs pos="0">
                    <a:srgbClr val="FFFFFF"/>
                  </a:gs>
                  <a:gs pos="100000">
                    <a:srgbClr val="FFFFFF"/>
                  </a:gs>
                </a:gsLst>
                <a:lin ang="5400000" scaled="0"/>
              </a:gradFill>
              <a:latin typeface="Times New Roman" panose="02020603050405020304" pitchFamily="18" charset="0"/>
              <a:cs typeface="Times New Roman" panose="02020603050405020304" pitchFamily="18" charset="0"/>
            </a:endParaRPr>
          </a:p>
        </p:txBody>
      </p:sp>
      <p:sp>
        <p:nvSpPr>
          <p:cNvPr id="14" name="Oval 53"/>
          <p:cNvSpPr/>
          <p:nvPr/>
        </p:nvSpPr>
        <p:spPr bwMode="auto">
          <a:xfrm>
            <a:off x="3175011" y="3142256"/>
            <a:ext cx="346918" cy="346918"/>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sz="2200" dirty="0">
              <a:gradFill>
                <a:gsLst>
                  <a:gs pos="0">
                    <a:srgbClr val="FFFFFF"/>
                  </a:gs>
                  <a:gs pos="100000">
                    <a:srgbClr val="FFFFFF"/>
                  </a:gs>
                </a:gsLst>
                <a:lin ang="5400000" scaled="0"/>
              </a:gradFill>
              <a:latin typeface="Times New Roman" panose="02020603050405020304" pitchFamily="18" charset="0"/>
              <a:cs typeface="Times New Roman" panose="02020603050405020304" pitchFamily="18" charset="0"/>
            </a:endParaRPr>
          </a:p>
        </p:txBody>
      </p:sp>
      <p:cxnSp>
        <p:nvCxnSpPr>
          <p:cNvPr id="15" name="Straight Arrow Connector 14358"/>
          <p:cNvCxnSpPr>
            <a:stCxn id="18" idx="4"/>
            <a:endCxn id="14" idx="0"/>
          </p:cNvCxnSpPr>
          <p:nvPr/>
        </p:nvCxnSpPr>
        <p:spPr>
          <a:xfrm flipH="1">
            <a:off x="3348470" y="1938274"/>
            <a:ext cx="327" cy="1203982"/>
          </a:xfrm>
          <a:prstGeom prst="straightConnector1">
            <a:avLst/>
          </a:prstGeom>
          <a:ln w="114300" cap="flat">
            <a:solidFill>
              <a:srgbClr val="85BCE6"/>
            </a:solidFill>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16" name="Oval 64"/>
          <p:cNvSpPr/>
          <p:nvPr/>
        </p:nvSpPr>
        <p:spPr bwMode="auto">
          <a:xfrm>
            <a:off x="4885918" y="1591356"/>
            <a:ext cx="346918" cy="346918"/>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sz="2200" dirty="0">
              <a:gradFill>
                <a:gsLst>
                  <a:gs pos="0">
                    <a:srgbClr val="FFFFFF"/>
                  </a:gs>
                  <a:gs pos="100000">
                    <a:srgbClr val="FFFFFF"/>
                  </a:gs>
                </a:gsLst>
                <a:lin ang="5400000" scaled="0"/>
              </a:gradFill>
              <a:latin typeface="Times New Roman" panose="02020603050405020304" pitchFamily="18" charset="0"/>
              <a:cs typeface="Times New Roman" panose="02020603050405020304" pitchFamily="18" charset="0"/>
            </a:endParaRPr>
          </a:p>
        </p:txBody>
      </p:sp>
      <p:sp>
        <p:nvSpPr>
          <p:cNvPr id="17" name="Oval 65"/>
          <p:cNvSpPr/>
          <p:nvPr/>
        </p:nvSpPr>
        <p:spPr bwMode="auto">
          <a:xfrm>
            <a:off x="1108651" y="1591356"/>
            <a:ext cx="346918" cy="346918"/>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sz="2200" dirty="0">
              <a:gradFill>
                <a:gsLst>
                  <a:gs pos="0">
                    <a:srgbClr val="FFFFFF"/>
                  </a:gs>
                  <a:gs pos="100000">
                    <a:srgbClr val="FFFFFF"/>
                  </a:gs>
                </a:gsLst>
                <a:lin ang="5400000" scaled="0"/>
              </a:gradFill>
              <a:latin typeface="Times New Roman" panose="02020603050405020304" pitchFamily="18" charset="0"/>
              <a:cs typeface="Times New Roman" panose="02020603050405020304" pitchFamily="18" charset="0"/>
            </a:endParaRPr>
          </a:p>
        </p:txBody>
      </p:sp>
      <p:sp>
        <p:nvSpPr>
          <p:cNvPr id="18" name="Oval 72"/>
          <p:cNvSpPr/>
          <p:nvPr/>
        </p:nvSpPr>
        <p:spPr bwMode="auto">
          <a:xfrm>
            <a:off x="3175338" y="1591356"/>
            <a:ext cx="346918" cy="346918"/>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sz="2200" dirty="0">
              <a:gradFill>
                <a:gsLst>
                  <a:gs pos="0">
                    <a:srgbClr val="FFFFFF"/>
                  </a:gs>
                  <a:gs pos="100000">
                    <a:srgbClr val="FFFFFF"/>
                  </a:gs>
                </a:gsLst>
                <a:lin ang="5400000" scaled="0"/>
              </a:gradFill>
              <a:latin typeface="Times New Roman" panose="02020603050405020304" pitchFamily="18" charset="0"/>
              <a:cs typeface="Times New Roman" panose="02020603050405020304" pitchFamily="18" charset="0"/>
            </a:endParaRPr>
          </a:p>
        </p:txBody>
      </p:sp>
      <p:sp>
        <p:nvSpPr>
          <p:cNvPr id="19" name="Down Arrow 10"/>
          <p:cNvSpPr/>
          <p:nvPr/>
        </p:nvSpPr>
        <p:spPr bwMode="auto">
          <a:xfrm>
            <a:off x="2262513" y="3962066"/>
            <a:ext cx="286871" cy="922867"/>
          </a:xfrm>
          <a:prstGeom prst="downArrow">
            <a:avLst>
              <a:gd name="adj1" fmla="val 42122"/>
              <a:gd name="adj2" fmla="val 62085"/>
            </a:avLst>
          </a:prstGeom>
          <a:solidFill>
            <a:srgbClr val="85BC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sz="2200" dirty="0">
              <a:gradFill>
                <a:gsLst>
                  <a:gs pos="0">
                    <a:srgbClr val="FFFFFF"/>
                  </a:gs>
                  <a:gs pos="100000">
                    <a:srgbClr val="FFFFFF"/>
                  </a:gs>
                </a:gsLst>
                <a:lin ang="5400000" scaled="0"/>
              </a:gradFill>
              <a:latin typeface="Times New Roman" panose="02020603050405020304" pitchFamily="18" charset="0"/>
              <a:cs typeface="Times New Roman" panose="02020603050405020304" pitchFamily="18" charset="0"/>
            </a:endParaRPr>
          </a:p>
        </p:txBody>
      </p:sp>
      <p:sp>
        <p:nvSpPr>
          <p:cNvPr id="20" name="Down Arrow 77"/>
          <p:cNvSpPr/>
          <p:nvPr/>
        </p:nvSpPr>
        <p:spPr bwMode="auto">
          <a:xfrm>
            <a:off x="3966639" y="3962066"/>
            <a:ext cx="286871" cy="922867"/>
          </a:xfrm>
          <a:prstGeom prst="downArrow">
            <a:avLst>
              <a:gd name="adj1" fmla="val 42122"/>
              <a:gd name="adj2" fmla="val 62085"/>
            </a:avLst>
          </a:prstGeom>
          <a:solidFill>
            <a:srgbClr val="85BC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sz="2200" dirty="0">
              <a:gradFill>
                <a:gsLst>
                  <a:gs pos="0">
                    <a:srgbClr val="FFFFFF"/>
                  </a:gs>
                  <a:gs pos="100000">
                    <a:srgbClr val="FFFFFF"/>
                  </a:gs>
                </a:gsLst>
                <a:lin ang="5400000" scaled="0"/>
              </a:gradFill>
              <a:latin typeface="Times New Roman" panose="02020603050405020304" pitchFamily="18" charset="0"/>
              <a:cs typeface="Times New Roman" panose="02020603050405020304" pitchFamily="18" charset="0"/>
            </a:endParaRPr>
          </a:p>
        </p:txBody>
      </p:sp>
      <p:pic>
        <p:nvPicPr>
          <p:cNvPr id="21" name="Picture 10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2048" y="4935361"/>
            <a:ext cx="1607803" cy="694552"/>
          </a:xfrm>
          <a:prstGeom prst="rect">
            <a:avLst/>
          </a:prstGeom>
        </p:spPr>
      </p:pic>
      <p:pic>
        <p:nvPicPr>
          <p:cNvPr id="22" name="Picture 10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05785" y="4935361"/>
            <a:ext cx="1607803" cy="694552"/>
          </a:xfrm>
          <a:prstGeom prst="rect">
            <a:avLst/>
          </a:prstGeom>
        </p:spPr>
      </p:pic>
      <p:grpSp>
        <p:nvGrpSpPr>
          <p:cNvPr id="23" name="Group 1"/>
          <p:cNvGrpSpPr/>
          <p:nvPr/>
        </p:nvGrpSpPr>
        <p:grpSpPr>
          <a:xfrm>
            <a:off x="3330239" y="4960447"/>
            <a:ext cx="1559689" cy="647013"/>
            <a:chOff x="6143874" y="4848820"/>
            <a:chExt cx="1603514" cy="665193"/>
          </a:xfrm>
        </p:grpSpPr>
        <p:pic>
          <p:nvPicPr>
            <p:cNvPr id="24" name="Picture 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43874" y="4848820"/>
              <a:ext cx="1603514" cy="665193"/>
            </a:xfrm>
            <a:prstGeom prst="rect">
              <a:avLst/>
            </a:prstGeom>
          </p:spPr>
        </p:pic>
        <p:pic>
          <p:nvPicPr>
            <p:cNvPr id="25" name="Picture 50"/>
            <p:cNvPicPr>
              <a:picLocks noChangeAspect="1"/>
            </p:cNvPicPr>
            <p:nvPr/>
          </p:nvPicPr>
          <p:blipFill>
            <a:blip r:embed="rId7" cstate="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73511" y="4899227"/>
              <a:ext cx="540279" cy="540279"/>
            </a:xfrm>
            <a:prstGeom prst="rect">
              <a:avLst/>
            </a:prstGeom>
          </p:spPr>
        </p:pic>
      </p:grpSp>
      <p:grpSp>
        <p:nvGrpSpPr>
          <p:cNvPr id="26" name="Group 2"/>
          <p:cNvGrpSpPr/>
          <p:nvPr/>
        </p:nvGrpSpPr>
        <p:grpSpPr>
          <a:xfrm>
            <a:off x="5011141" y="4937457"/>
            <a:ext cx="1607803" cy="694552"/>
            <a:chOff x="9644337" y="5637733"/>
            <a:chExt cx="1607803" cy="694552"/>
          </a:xfrm>
        </p:grpSpPr>
        <p:pic>
          <p:nvPicPr>
            <p:cNvPr id="27" name="Picture 5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44337" y="5637733"/>
              <a:ext cx="1607803" cy="694552"/>
            </a:xfrm>
            <a:prstGeom prst="rect">
              <a:avLst/>
            </a:prstGeom>
          </p:spPr>
        </p:pic>
        <p:pic>
          <p:nvPicPr>
            <p:cNvPr id="28" name="Picture 51"/>
            <p:cNvPicPr>
              <a:picLocks noChangeAspect="1"/>
            </p:cNvPicPr>
            <p:nvPr/>
          </p:nvPicPr>
          <p:blipFill>
            <a:blip r:embed="rId10" cstate="print">
              <a:duotone>
                <a:prstClr val="black"/>
                <a:schemeClr val="bg1">
                  <a:tint val="45000"/>
                  <a:satMod val="400000"/>
                </a:schemeClr>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201230" y="5736690"/>
              <a:ext cx="494017" cy="494017"/>
            </a:xfrm>
            <a:prstGeom prst="rect">
              <a:avLst/>
            </a:prstGeom>
          </p:spPr>
        </p:pic>
      </p:grpSp>
      <p:cxnSp>
        <p:nvCxnSpPr>
          <p:cNvPr id="29" name="Elbow Connector 56"/>
          <p:cNvCxnSpPr>
            <a:stCxn id="31" idx="4"/>
            <a:endCxn id="30" idx="0"/>
          </p:cNvCxnSpPr>
          <p:nvPr/>
        </p:nvCxnSpPr>
        <p:spPr>
          <a:xfrm rot="16200000" flipH="1">
            <a:off x="4495482" y="3576658"/>
            <a:ext cx="933314" cy="1704129"/>
          </a:xfrm>
          <a:prstGeom prst="bentConnector3">
            <a:avLst>
              <a:gd name="adj1" fmla="val 50000"/>
            </a:avLst>
          </a:prstGeom>
          <a:ln w="114300" cap="flat">
            <a:solidFill>
              <a:srgbClr val="85BCE6"/>
            </a:solidFill>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30" name="Oval 57"/>
          <p:cNvSpPr/>
          <p:nvPr/>
        </p:nvSpPr>
        <p:spPr bwMode="auto">
          <a:xfrm>
            <a:off x="5640745" y="4895380"/>
            <a:ext cx="346918" cy="346918"/>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sz="2200" dirty="0">
              <a:gradFill>
                <a:gsLst>
                  <a:gs pos="0">
                    <a:srgbClr val="FFFFFF"/>
                  </a:gs>
                  <a:gs pos="100000">
                    <a:srgbClr val="FFFFFF"/>
                  </a:gs>
                </a:gsLst>
                <a:lin ang="5400000" scaled="0"/>
              </a:gradFill>
              <a:latin typeface="Times New Roman" panose="02020603050405020304" pitchFamily="18" charset="0"/>
              <a:cs typeface="Times New Roman" panose="02020603050405020304" pitchFamily="18" charset="0"/>
            </a:endParaRPr>
          </a:p>
        </p:txBody>
      </p:sp>
      <p:sp>
        <p:nvSpPr>
          <p:cNvPr id="31" name="Oval 58"/>
          <p:cNvSpPr/>
          <p:nvPr/>
        </p:nvSpPr>
        <p:spPr bwMode="auto">
          <a:xfrm>
            <a:off x="3936616" y="3615148"/>
            <a:ext cx="346918" cy="346918"/>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sz="2200" dirty="0">
              <a:gradFill>
                <a:gsLst>
                  <a:gs pos="0">
                    <a:srgbClr val="FFFFFF"/>
                  </a:gs>
                  <a:gs pos="100000">
                    <a:srgbClr val="FFFFFF"/>
                  </a:gs>
                </a:gsLst>
                <a:lin ang="5400000" scaled="0"/>
              </a:gradFill>
              <a:latin typeface="Times New Roman" panose="02020603050405020304" pitchFamily="18" charset="0"/>
              <a:cs typeface="Times New Roman" panose="02020603050405020304" pitchFamily="18" charset="0"/>
            </a:endParaRPr>
          </a:p>
        </p:txBody>
      </p:sp>
      <p:pic>
        <p:nvPicPr>
          <p:cNvPr id="32" name="Picture 6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011141" y="4937457"/>
            <a:ext cx="1607803" cy="694552"/>
          </a:xfrm>
          <a:prstGeom prst="rect">
            <a:avLst/>
          </a:prstGeom>
        </p:spPr>
      </p:pic>
      <p:pic>
        <p:nvPicPr>
          <p:cNvPr id="33" name="Picture 7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13074" y="4937457"/>
            <a:ext cx="1607803" cy="694552"/>
          </a:xfrm>
          <a:prstGeom prst="rect">
            <a:avLst/>
          </a:prstGeom>
        </p:spPr>
      </p:pic>
      <p:grpSp>
        <p:nvGrpSpPr>
          <p:cNvPr id="34" name="Group 67"/>
          <p:cNvGrpSpPr/>
          <p:nvPr/>
        </p:nvGrpSpPr>
        <p:grpSpPr>
          <a:xfrm>
            <a:off x="5040328" y="4967373"/>
            <a:ext cx="1562783" cy="644852"/>
            <a:chOff x="2097374" y="3719871"/>
            <a:chExt cx="1562783" cy="644852"/>
          </a:xfrm>
        </p:grpSpPr>
        <p:sp>
          <p:nvSpPr>
            <p:cNvPr id="35" name="Rounded Rectangle 68"/>
            <p:cNvSpPr/>
            <p:nvPr/>
          </p:nvSpPr>
          <p:spPr bwMode="auto">
            <a:xfrm>
              <a:off x="2097374" y="3719871"/>
              <a:ext cx="1562783" cy="644852"/>
            </a:xfrm>
            <a:prstGeom prst="roundRect">
              <a:avLst>
                <a:gd name="adj" fmla="val 11704"/>
              </a:avLst>
            </a:prstGeom>
            <a:solidFill>
              <a:srgbClr val="85BCE6"/>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sz="2200" dirty="0">
                <a:gradFill>
                  <a:gsLst>
                    <a:gs pos="0">
                      <a:srgbClr val="FFFFFF"/>
                    </a:gs>
                    <a:gs pos="100000">
                      <a:srgbClr val="FFFFFF"/>
                    </a:gs>
                  </a:gsLst>
                  <a:lin ang="5400000" scaled="0"/>
                </a:gradFill>
                <a:latin typeface="Times New Roman" panose="02020603050405020304" pitchFamily="18" charset="0"/>
                <a:cs typeface="Times New Roman" panose="02020603050405020304" pitchFamily="18" charset="0"/>
              </a:endParaRPr>
            </a:p>
          </p:txBody>
        </p:sp>
        <p:pic>
          <p:nvPicPr>
            <p:cNvPr id="36" name="Picture 69"/>
            <p:cNvPicPr>
              <a:picLocks noChangeAspect="1"/>
            </p:cNvPicPr>
            <p:nvPr/>
          </p:nvPicPr>
          <p:blipFill>
            <a:blip r:embed="rId13" cstate="print">
              <a:duotone>
                <a:prstClr val="black"/>
                <a:schemeClr val="bg1">
                  <a:tint val="45000"/>
                  <a:satMod val="400000"/>
                </a:schemeClr>
              </a:duotone>
              <a:extLst>
                <a:ext uri="{BEBA8EAE-BF5A-486C-A8C5-ECC9F3942E4B}">
                  <a14:imgProps xmlns:a14="http://schemas.microsoft.com/office/drawing/2010/main">
                    <a14:imgLayer r:embed="rId14">
                      <a14:imgEffect>
                        <a14:brightnessContrast bright="100000"/>
                      </a14:imgEffect>
                      <a14:imgEffect>
                        <a14:colorTemperature colorTemp="1500"/>
                      </a14:imgEffect>
                    </a14:imgLayer>
                  </a14:imgProps>
                </a:ext>
                <a:ext uri="{28A0092B-C50C-407E-A947-70E740481C1C}">
                  <a14:useLocalDpi xmlns:a14="http://schemas.microsoft.com/office/drawing/2010/main" val="0"/>
                </a:ext>
              </a:extLst>
            </a:blip>
            <a:stretch>
              <a:fillRect/>
            </a:stretch>
          </p:blipFill>
          <p:spPr>
            <a:xfrm>
              <a:off x="2615591" y="3772205"/>
              <a:ext cx="526347" cy="526347"/>
            </a:xfrm>
            <a:prstGeom prst="rect">
              <a:avLst/>
            </a:prstGeom>
          </p:spPr>
        </p:pic>
      </p:grpSp>
      <p:grpSp>
        <p:nvGrpSpPr>
          <p:cNvPr id="37" name="Group 66"/>
          <p:cNvGrpSpPr/>
          <p:nvPr/>
        </p:nvGrpSpPr>
        <p:grpSpPr>
          <a:xfrm>
            <a:off x="1602048" y="5739809"/>
            <a:ext cx="3311540" cy="694552"/>
            <a:chOff x="4408729" y="4834352"/>
            <a:chExt cx="3311540" cy="694552"/>
          </a:xfrm>
        </p:grpSpPr>
        <p:pic>
          <p:nvPicPr>
            <p:cNvPr id="38" name="Picture 7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8729" y="4834352"/>
              <a:ext cx="1607803" cy="694552"/>
            </a:xfrm>
            <a:prstGeom prst="rect">
              <a:avLst/>
            </a:prstGeom>
          </p:spPr>
        </p:pic>
        <p:pic>
          <p:nvPicPr>
            <p:cNvPr id="39" name="Picture 7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2466" y="4834352"/>
              <a:ext cx="1607803" cy="694552"/>
            </a:xfrm>
            <a:prstGeom prst="rect">
              <a:avLst/>
            </a:prstGeom>
          </p:spPr>
        </p:pic>
      </p:grpSp>
      <p:pic>
        <p:nvPicPr>
          <p:cNvPr id="40" name="Picture 7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509768" y="386975"/>
            <a:ext cx="1688040" cy="1486715"/>
          </a:xfrm>
          <a:prstGeom prst="rect">
            <a:avLst/>
          </a:prstGeom>
        </p:spPr>
      </p:pic>
      <p:pic>
        <p:nvPicPr>
          <p:cNvPr id="41" name="Picture 7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90562" y="918222"/>
            <a:ext cx="1587892" cy="976385"/>
          </a:xfrm>
          <a:prstGeom prst="rect">
            <a:avLst/>
          </a:prstGeom>
        </p:spPr>
      </p:pic>
      <p:pic>
        <p:nvPicPr>
          <p:cNvPr id="42" name="Picture 7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781994" y="800395"/>
            <a:ext cx="566904" cy="106938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fade">
                                      <p:cBhvr>
                                        <p:cTn id="10" dur="250"/>
                                        <p:tgtEl>
                                          <p:spTgt spid="13">
                                            <p:txEl>
                                              <p:pRg st="1" end="1"/>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3">
                                            <p:txEl>
                                              <p:pRg st="2" end="2"/>
                                            </p:txEl>
                                          </p:spTgt>
                                        </p:tgtEl>
                                        <p:attrNameLst>
                                          <p:attrName>style.visibility</p:attrName>
                                        </p:attrNameLst>
                                      </p:cBhvr>
                                      <p:to>
                                        <p:strVal val="visible"/>
                                      </p:to>
                                    </p:set>
                                    <p:animEffect transition="in" filter="fade">
                                      <p:cBhvr>
                                        <p:cTn id="13" dur="250"/>
                                        <p:tgtEl>
                                          <p:spTgt spid="1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500"/>
                                  </p:stCondLst>
                                  <p:childTnLst>
                                    <p:set>
                                      <p:cBhvr>
                                        <p:cTn id="17" dur="1" fill="hold">
                                          <p:stCondLst>
                                            <p:cond delay="0"/>
                                          </p:stCondLst>
                                        </p:cTn>
                                        <p:tgtEl>
                                          <p:spTgt spid="13">
                                            <p:txEl>
                                              <p:pRg st="3" end="3"/>
                                            </p:txEl>
                                          </p:spTgt>
                                        </p:tgtEl>
                                        <p:attrNameLst>
                                          <p:attrName>style.visibility</p:attrName>
                                        </p:attrNameLst>
                                      </p:cBhvr>
                                      <p:to>
                                        <p:strVal val="visible"/>
                                      </p:to>
                                    </p:set>
                                    <p:animEffect transition="in" filter="fade">
                                      <p:cBhvr>
                                        <p:cTn id="18" dur="250"/>
                                        <p:tgtEl>
                                          <p:spTgt spid="13">
                                            <p:txEl>
                                              <p:pRg st="3" end="3"/>
                                            </p:txEl>
                                          </p:spTgt>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13">
                                            <p:txEl>
                                              <p:pRg st="4" end="4"/>
                                            </p:txEl>
                                          </p:spTgt>
                                        </p:tgtEl>
                                        <p:attrNameLst>
                                          <p:attrName>style.visibility</p:attrName>
                                        </p:attrNameLst>
                                      </p:cBhvr>
                                      <p:to>
                                        <p:strVal val="visible"/>
                                      </p:to>
                                    </p:set>
                                    <p:animEffect transition="in" filter="fade">
                                      <p:cBhvr>
                                        <p:cTn id="21" dur="250"/>
                                        <p:tgtEl>
                                          <p:spTgt spid="13">
                                            <p:txEl>
                                              <p:pRg st="4" end="4"/>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par>
                          <p:cTn id="26" fill="hold">
                            <p:stCondLst>
                              <p:cond delay="1500"/>
                            </p:stCondLst>
                            <p:childTnLst>
                              <p:par>
                                <p:cTn id="27" presetID="10" presetClass="exit" presetSubtype="0" fill="hold" grpId="0" nodeType="afterEffect">
                                  <p:stCondLst>
                                    <p:cond delay="250"/>
                                  </p:stCondLst>
                                  <p:childTnLst>
                                    <p:animEffect transition="out" filter="fade">
                                      <p:cBhvr>
                                        <p:cTn id="28" dur="500"/>
                                        <p:tgtEl>
                                          <p:spTgt spid="20"/>
                                        </p:tgtEl>
                                      </p:cBhvr>
                                    </p:animEffect>
                                    <p:set>
                                      <p:cBhvr>
                                        <p:cTn id="29" dur="1" fill="hold">
                                          <p:stCondLst>
                                            <p:cond delay="499"/>
                                          </p:stCondLst>
                                        </p:cTn>
                                        <p:tgtEl>
                                          <p:spTgt spid="20"/>
                                        </p:tgtEl>
                                        <p:attrNameLst>
                                          <p:attrName>style.visibility</p:attrName>
                                        </p:attrNameLst>
                                      </p:cBhvr>
                                      <p:to>
                                        <p:strVal val="hidden"/>
                                      </p:to>
                                    </p:set>
                                  </p:childTnLst>
                                </p:cTn>
                              </p:par>
                            </p:childTnLst>
                          </p:cTn>
                        </p:par>
                        <p:par>
                          <p:cTn id="30" fill="hold">
                            <p:stCondLst>
                              <p:cond delay="2250"/>
                            </p:stCondLst>
                            <p:childTnLst>
                              <p:par>
                                <p:cTn id="31" presetID="10" presetClass="entr" presetSubtype="0" fill="hold" nodeType="afterEffect">
                                  <p:stCondLst>
                                    <p:cond delay="50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par>
                          <p:cTn id="34" fill="hold">
                            <p:stCondLst>
                              <p:cond delay="3250"/>
                            </p:stCondLst>
                            <p:childTnLst>
                              <p:par>
                                <p:cTn id="35" presetID="10" presetClass="entr" presetSubtype="0" fill="hold" nodeType="afterEffect">
                                  <p:stCondLst>
                                    <p:cond delay="25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par>
                          <p:cTn id="38" fill="hold">
                            <p:stCondLst>
                              <p:cond delay="4000"/>
                            </p:stCondLst>
                            <p:childTnLst>
                              <p:par>
                                <p:cTn id="39" presetID="42" presetClass="entr" presetSubtype="0" fill="hold" nodeType="afterEffect">
                                  <p:stCondLst>
                                    <p:cond delay="25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1000"/>
                                        <p:tgtEl>
                                          <p:spTgt spid="34"/>
                                        </p:tgtEl>
                                      </p:cBhvr>
                                    </p:animEffect>
                                    <p:anim calcmode="lin" valueType="num">
                                      <p:cBhvr>
                                        <p:cTn id="42" dur="1000" fill="hold"/>
                                        <p:tgtEl>
                                          <p:spTgt spid="34"/>
                                        </p:tgtEl>
                                        <p:attrNameLst>
                                          <p:attrName>ppt_x</p:attrName>
                                        </p:attrNameLst>
                                      </p:cBhvr>
                                      <p:tavLst>
                                        <p:tav tm="0">
                                          <p:val>
                                            <p:strVal val="#ppt_x"/>
                                          </p:val>
                                        </p:tav>
                                        <p:tav tm="100000">
                                          <p:val>
                                            <p:strVal val="#ppt_x"/>
                                          </p:val>
                                        </p:tav>
                                      </p:tavLst>
                                    </p:anim>
                                    <p:anim calcmode="lin" valueType="num">
                                      <p:cBhvr>
                                        <p:cTn id="43" dur="1000" fill="hold"/>
                                        <p:tgtEl>
                                          <p:spTgt spid="34"/>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10" presetClass="exit" presetSubtype="0" fill="hold" nodeType="afterEffect">
                                  <p:stCondLst>
                                    <p:cond delay="750"/>
                                  </p:stCondLst>
                                  <p:childTnLst>
                                    <p:animEffect transition="out" filter="fade">
                                      <p:cBhvr>
                                        <p:cTn id="46" dur="500"/>
                                        <p:tgtEl>
                                          <p:spTgt spid="34"/>
                                        </p:tgtEl>
                                      </p:cBhvr>
                                    </p:animEffect>
                                    <p:set>
                                      <p:cBhvr>
                                        <p:cTn id="47" dur="1" fill="hold">
                                          <p:stCondLst>
                                            <p:cond delay="499"/>
                                          </p:stCondLst>
                                        </p:cTn>
                                        <p:tgtEl>
                                          <p:spTgt spid="34"/>
                                        </p:tgtEl>
                                        <p:attrNameLst>
                                          <p:attrName>style.visibility</p:attrName>
                                        </p:attrNameLst>
                                      </p:cBhvr>
                                      <p:to>
                                        <p:strVal val="hidden"/>
                                      </p:to>
                                    </p:set>
                                  </p:childTnLst>
                                </p:cTn>
                              </p:par>
                            </p:childTnLst>
                          </p:cTn>
                        </p:par>
                        <p:par>
                          <p:cTn id="48" fill="hold">
                            <p:stCondLst>
                              <p:cond delay="6500"/>
                            </p:stCondLst>
                            <p:childTnLst>
                              <p:par>
                                <p:cTn id="49" presetID="10" presetClass="entr" presetSubtype="0" fill="hold"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childTnLst>
                          </p:cTn>
                        </p:par>
                        <p:par>
                          <p:cTn id="52" fill="hold">
                            <p:stCondLst>
                              <p:cond delay="7000"/>
                            </p:stCondLst>
                            <p:childTnLst>
                              <p:par>
                                <p:cTn id="53" presetID="22" presetClass="entr" presetSubtype="8" fill="hold"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left)">
                                      <p:cBhvr>
                                        <p:cTn id="55" dur="500"/>
                                        <p:tgtEl>
                                          <p:spTgt spid="29"/>
                                        </p:tgtEl>
                                      </p:cBhvr>
                                    </p:animEffect>
                                  </p:childTnLst>
                                </p:cTn>
                              </p:par>
                            </p:childTnLst>
                          </p:cTn>
                        </p:par>
                        <p:par>
                          <p:cTn id="56" fill="hold">
                            <p:stCondLst>
                              <p:cond delay="7500"/>
                            </p:stCondLst>
                            <p:childTnLst>
                              <p:par>
                                <p:cTn id="57" presetID="10" presetClass="exit" presetSubtype="0" fill="hold" nodeType="afterEffect">
                                  <p:stCondLst>
                                    <p:cond delay="0"/>
                                  </p:stCondLst>
                                  <p:childTnLst>
                                    <p:animEffect transition="out" filter="fade">
                                      <p:cBhvr>
                                        <p:cTn id="58" dur="500"/>
                                        <p:tgtEl>
                                          <p:spTgt spid="23"/>
                                        </p:tgtEl>
                                      </p:cBhvr>
                                    </p:animEffect>
                                    <p:set>
                                      <p:cBhvr>
                                        <p:cTn id="59" dur="1" fill="hold">
                                          <p:stCondLst>
                                            <p:cond delay="499"/>
                                          </p:stCondLst>
                                        </p:cTn>
                                        <p:tgtEl>
                                          <p:spTgt spid="23"/>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22"/>
                                        </p:tgtEl>
                                      </p:cBhvr>
                                    </p:animEffect>
                                    <p:set>
                                      <p:cBhvr>
                                        <p:cTn id="62"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uiExpand="1" build="p"/>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bwMode="auto">
          <a:xfrm>
            <a:off x="5645590" y="2946547"/>
            <a:ext cx="1896745" cy="1772920"/>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lstStyle/>
          <a:p>
            <a:pPr algn="ctr" defTabSz="913765" fontAlgn="base">
              <a:spcBef>
                <a:spcPct val="0"/>
              </a:spcBef>
              <a:spcAft>
                <a:spcPct val="0"/>
              </a:spcAft>
            </a:pPr>
            <a:r>
              <a:rPr lang="en-US" altLang="zh-CN" dirty="0">
                <a:gradFill>
                  <a:gsLst>
                    <a:gs pos="0">
                      <a:srgbClr val="FFFFFF"/>
                    </a:gs>
                    <a:gs pos="100000">
                      <a:srgbClr val="FFFFFF"/>
                    </a:gs>
                  </a:gsLst>
                  <a:lin ang="5400000" scaled="0"/>
                </a:gradFill>
                <a:latin typeface="Times New Roman" panose="02020603050405020304" pitchFamily="18" charset="0"/>
                <a:cs typeface="Times New Roman" panose="02020603050405020304" pitchFamily="18" charset="0"/>
              </a:rPr>
              <a:t>Call-Log</a:t>
            </a:r>
            <a:endParaRPr lang="zh-CN" altLang="en-US" dirty="0">
              <a:gradFill>
                <a:gsLst>
                  <a:gs pos="0">
                    <a:srgbClr val="FFFFFF"/>
                  </a:gs>
                  <a:gs pos="100000">
                    <a:srgbClr val="FFFFFF"/>
                  </a:gs>
                </a:gsLst>
                <a:lin ang="5400000" scaled="0"/>
              </a:gradFill>
              <a:latin typeface="Times New Roman" panose="02020603050405020304" pitchFamily="18" charset="0"/>
              <a:cs typeface="Times New Roman" panose="02020603050405020304" pitchFamily="18" charset="0"/>
            </a:endParaRPr>
          </a:p>
        </p:txBody>
      </p:sp>
      <p:sp>
        <p:nvSpPr>
          <p:cNvPr id="2" name="标题 1"/>
          <p:cNvSpPr>
            <a:spLocks noGrp="1"/>
          </p:cNvSpPr>
          <p:nvPr>
            <p:ph type="ctrTitle"/>
          </p:nvPr>
        </p:nvSpPr>
        <p:spPr>
          <a:xfrm>
            <a:off x="288824" y="3227852"/>
            <a:ext cx="5320030" cy="1358900"/>
          </a:xfrm>
        </p:spPr>
        <p:txBody>
          <a:bodyPr/>
          <a:lstStyle/>
          <a:p>
            <a:r>
              <a:rPr lang="en-US" altLang="zh-CN" sz="6000" dirty="0">
                <a:latin typeface="Times New Roman" panose="02020603050405020304" pitchFamily="18" charset="0"/>
                <a:ea typeface="仿宋" panose="02010609060101010101" charset="-122"/>
                <a:cs typeface="Times New Roman" panose="02020603050405020304" pitchFamily="18" charset="0"/>
              </a:rPr>
              <a:t>Main Features</a:t>
            </a:r>
            <a:endParaRPr lang="zh-CN" altLang="en-US" sz="6000" dirty="0">
              <a:latin typeface="Times New Roman" panose="02020603050405020304" pitchFamily="18" charset="0"/>
              <a:ea typeface="仿宋" panose="02010609060101010101" charset="-122"/>
              <a:cs typeface="Times New Roman" panose="02020603050405020304" pitchFamily="18" charset="0"/>
            </a:endParaRPr>
          </a:p>
        </p:txBody>
      </p:sp>
      <p:grpSp>
        <p:nvGrpSpPr>
          <p:cNvPr id="37" name="Group 36"/>
          <p:cNvGrpSpPr/>
          <p:nvPr/>
        </p:nvGrpSpPr>
        <p:grpSpPr>
          <a:xfrm>
            <a:off x="5646266" y="1101019"/>
            <a:ext cx="1896557" cy="2980292"/>
            <a:chOff x="5665775" y="2466267"/>
            <a:chExt cx="1896557" cy="2980292"/>
          </a:xfrm>
        </p:grpSpPr>
        <p:sp>
          <p:nvSpPr>
            <p:cNvPr id="17" name="Rectangle 16"/>
            <p:cNvSpPr/>
            <p:nvPr/>
          </p:nvSpPr>
          <p:spPr bwMode="auto">
            <a:xfrm>
              <a:off x="5665775" y="2466267"/>
              <a:ext cx="1896557" cy="1772642"/>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lstStyle/>
            <a:p>
              <a:pPr algn="ctr" defTabSz="913765" fontAlgn="base">
                <a:spcBef>
                  <a:spcPct val="0"/>
                </a:spcBef>
                <a:spcAft>
                  <a:spcPct val="0"/>
                </a:spcAft>
              </a:pPr>
              <a:r>
                <a:rPr lang="en-US" altLang="zh-CN" dirty="0">
                  <a:gradFill>
                    <a:gsLst>
                      <a:gs pos="0">
                        <a:srgbClr val="FFFFFF"/>
                      </a:gs>
                      <a:gs pos="100000">
                        <a:srgbClr val="FFFFFF"/>
                      </a:gs>
                    </a:gsLst>
                    <a:lin ang="5400000" scaled="0"/>
                  </a:gradFill>
                  <a:latin typeface="Times New Roman" panose="02020603050405020304" pitchFamily="18" charset="0"/>
                  <a:cs typeface="Times New Roman" panose="02020603050405020304" pitchFamily="18" charset="0"/>
                </a:rPr>
                <a:t>Voice Mail</a:t>
              </a:r>
              <a:endParaRPr lang="zh-CN" altLang="en-US" dirty="0">
                <a:gradFill>
                  <a:gsLst>
                    <a:gs pos="0">
                      <a:srgbClr val="FFFFFF"/>
                    </a:gs>
                    <a:gs pos="100000">
                      <a:srgbClr val="FFFFFF"/>
                    </a:gs>
                  </a:gsLst>
                  <a:lin ang="5400000" scaled="0"/>
                </a:gradFill>
                <a:latin typeface="Times New Roman" panose="02020603050405020304" pitchFamily="18" charset="0"/>
                <a:cs typeface="Times New Roman" panose="02020603050405020304" pitchFamily="18" charset="0"/>
              </a:endParaRPr>
            </a:p>
          </p:txBody>
        </p:sp>
        <p:pic>
          <p:nvPicPr>
            <p:cNvPr id="1026" name="Picture 2" descr="C:\Users\Jonahs\Dropbox\Projects SCOTT\MEET Windows Azure\source\Background\tile-icon-stora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88309" y="4595071"/>
              <a:ext cx="851488" cy="851488"/>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ctangle 7"/>
          <p:cNvSpPr/>
          <p:nvPr/>
        </p:nvSpPr>
        <p:spPr bwMode="auto">
          <a:xfrm>
            <a:off x="1709225" y="1101237"/>
            <a:ext cx="1896745" cy="1772920"/>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lstStyle/>
          <a:p>
            <a:pPr algn="ctr" defTabSz="913765" fontAlgn="base">
              <a:spcBef>
                <a:spcPct val="0"/>
              </a:spcBef>
              <a:spcAft>
                <a:spcPct val="0"/>
              </a:spcAft>
            </a:pPr>
            <a:r>
              <a:rPr lang="en-US" altLang="zh-CN" dirty="0">
                <a:gradFill>
                  <a:gsLst>
                    <a:gs pos="0">
                      <a:srgbClr val="FFFFFF"/>
                    </a:gs>
                    <a:gs pos="100000">
                      <a:srgbClr val="FFFFFF"/>
                    </a:gs>
                  </a:gsLst>
                  <a:lin ang="5400000" scaled="0"/>
                </a:gradFill>
                <a:latin typeface="Times New Roman" panose="02020603050405020304" pitchFamily="18" charset="0"/>
                <a:cs typeface="Times New Roman" panose="02020603050405020304" pitchFamily="18" charset="0"/>
              </a:rPr>
              <a:t>Call Transfer</a:t>
            </a:r>
            <a:endParaRPr lang="zh-CN" altLang="en-US" dirty="0">
              <a:gradFill>
                <a:gsLst>
                  <a:gs pos="0">
                    <a:srgbClr val="FFFFFF"/>
                  </a:gs>
                  <a:gs pos="100000">
                    <a:srgbClr val="FFFFFF"/>
                  </a:gs>
                </a:gsLst>
                <a:lin ang="5400000" scaled="0"/>
              </a:gradFill>
              <a:latin typeface="Times New Roman" panose="02020603050405020304" pitchFamily="18" charset="0"/>
              <a:cs typeface="Times New Roman" panose="02020603050405020304" pitchFamily="18" charset="0"/>
            </a:endParaRPr>
          </a:p>
        </p:txBody>
      </p:sp>
      <p:sp>
        <p:nvSpPr>
          <p:cNvPr id="29" name="Rectangle 28"/>
          <p:cNvSpPr/>
          <p:nvPr/>
        </p:nvSpPr>
        <p:spPr bwMode="auto">
          <a:xfrm>
            <a:off x="5645590" y="4794397"/>
            <a:ext cx="1896745" cy="1772920"/>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lstStyle/>
          <a:p>
            <a:pPr algn="ctr" defTabSz="913765" fontAlgn="base">
              <a:spcBef>
                <a:spcPct val="0"/>
              </a:spcBef>
              <a:spcAft>
                <a:spcPct val="0"/>
              </a:spcAft>
            </a:pPr>
            <a:r>
              <a:rPr lang="en-US" altLang="zh-CN" dirty="0">
                <a:gradFill>
                  <a:gsLst>
                    <a:gs pos="0">
                      <a:srgbClr val="FFFFFF"/>
                    </a:gs>
                    <a:gs pos="100000">
                      <a:srgbClr val="FFFFFF"/>
                    </a:gs>
                  </a:gsLst>
                  <a:lin ang="5400000" scaled="0"/>
                </a:gradFill>
                <a:latin typeface="Times New Roman" panose="02020603050405020304" pitchFamily="18" charset="0"/>
                <a:cs typeface="Times New Roman" panose="02020603050405020304" pitchFamily="18" charset="0"/>
              </a:rPr>
              <a:t>Call Waiting</a:t>
            </a:r>
            <a:endParaRPr lang="zh-CN" altLang="en-US" dirty="0">
              <a:gradFill>
                <a:gsLst>
                  <a:gs pos="0">
                    <a:srgbClr val="FFFFFF"/>
                  </a:gs>
                  <a:gs pos="100000">
                    <a:srgbClr val="FFFFFF"/>
                  </a:gs>
                </a:gsLst>
                <a:lin ang="5400000" scaled="0"/>
              </a:gradFill>
              <a:latin typeface="Times New Roman" panose="02020603050405020304" pitchFamily="18" charset="0"/>
              <a:cs typeface="Times New Roman" panose="02020603050405020304" pitchFamily="18" charset="0"/>
            </a:endParaRPr>
          </a:p>
        </p:txBody>
      </p:sp>
      <p:sp>
        <p:nvSpPr>
          <p:cNvPr id="11" name="Rectangle 10"/>
          <p:cNvSpPr/>
          <p:nvPr/>
        </p:nvSpPr>
        <p:spPr bwMode="auto">
          <a:xfrm>
            <a:off x="3677725" y="1096157"/>
            <a:ext cx="1896745" cy="1772920"/>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lstStyle/>
          <a:p>
            <a:pPr algn="ctr" defTabSz="913765" fontAlgn="base">
              <a:spcBef>
                <a:spcPct val="0"/>
              </a:spcBef>
              <a:spcAft>
                <a:spcPct val="0"/>
              </a:spcAft>
            </a:pPr>
            <a:r>
              <a:rPr lang="en-US" altLang="zh-CN" dirty="0">
                <a:gradFill>
                  <a:gsLst>
                    <a:gs pos="0">
                      <a:srgbClr val="FFFFFF"/>
                    </a:gs>
                    <a:gs pos="100000">
                      <a:srgbClr val="FFFFFF"/>
                    </a:gs>
                  </a:gsLst>
                  <a:lin ang="5400000" scaled="0"/>
                </a:gradFill>
                <a:latin typeface="Times New Roman" panose="02020603050405020304" pitchFamily="18" charset="0"/>
                <a:cs typeface="Times New Roman" panose="02020603050405020304" pitchFamily="18" charset="0"/>
              </a:rPr>
              <a:t>Phonebook</a:t>
            </a:r>
            <a:endParaRPr lang="zh-CN" altLang="en-US" dirty="0">
              <a:gradFill>
                <a:gsLst>
                  <a:gs pos="0">
                    <a:srgbClr val="FFFFFF"/>
                  </a:gs>
                  <a:gs pos="100000">
                    <a:srgbClr val="FFFFFF"/>
                  </a:gs>
                </a:gsLst>
                <a:lin ang="5400000" scaled="0"/>
              </a:gradFill>
              <a:latin typeface="Times New Roman" panose="02020603050405020304" pitchFamily="18" charset="0"/>
              <a:cs typeface="Times New Roman" panose="02020603050405020304" pitchFamily="18" charset="0"/>
            </a:endParaRPr>
          </a:p>
        </p:txBody>
      </p:sp>
      <p:sp>
        <p:nvSpPr>
          <p:cNvPr id="23" name="Rectangle 22"/>
          <p:cNvSpPr/>
          <p:nvPr/>
        </p:nvSpPr>
        <p:spPr bwMode="auto">
          <a:xfrm>
            <a:off x="9600370" y="2946547"/>
            <a:ext cx="1896745" cy="1772920"/>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lstStyle/>
          <a:p>
            <a:pPr algn="ctr" defTabSz="913765" fontAlgn="base">
              <a:spcBef>
                <a:spcPct val="0"/>
              </a:spcBef>
              <a:spcAft>
                <a:spcPct val="0"/>
              </a:spcAft>
            </a:pPr>
            <a:r>
              <a:rPr lang="en-US" altLang="zh-CN" dirty="0">
                <a:gradFill>
                  <a:gsLst>
                    <a:gs pos="0">
                      <a:srgbClr val="FFFFFF"/>
                    </a:gs>
                    <a:gs pos="100000">
                      <a:srgbClr val="FFFFFF"/>
                    </a:gs>
                  </a:gsLst>
                  <a:lin ang="5400000" scaled="0"/>
                </a:gradFill>
                <a:latin typeface="Times New Roman" panose="02020603050405020304" pitchFamily="18" charset="0"/>
                <a:cs typeface="Times New Roman" panose="02020603050405020304" pitchFamily="18" charset="0"/>
              </a:rPr>
              <a:t>Group </a:t>
            </a:r>
            <a:endParaRPr lang="zh-CN" altLang="en-US" dirty="0">
              <a:gradFill>
                <a:gsLst>
                  <a:gs pos="0">
                    <a:srgbClr val="FFFFFF"/>
                  </a:gs>
                  <a:gs pos="100000">
                    <a:srgbClr val="FFFFFF"/>
                  </a:gs>
                </a:gsLst>
                <a:lin ang="5400000" scaled="0"/>
              </a:gradFill>
              <a:latin typeface="Times New Roman" panose="02020603050405020304" pitchFamily="18" charset="0"/>
              <a:cs typeface="Times New Roman" panose="02020603050405020304" pitchFamily="18" charset="0"/>
            </a:endParaRPr>
          </a:p>
        </p:txBody>
      </p:sp>
      <p:grpSp>
        <p:nvGrpSpPr>
          <p:cNvPr id="9" name="Group 4"/>
          <p:cNvGrpSpPr/>
          <p:nvPr/>
        </p:nvGrpSpPr>
        <p:grpSpPr>
          <a:xfrm>
            <a:off x="3677692" y="4794133"/>
            <a:ext cx="1896557" cy="1772642"/>
            <a:chOff x="5665775" y="596839"/>
            <a:chExt cx="1896557" cy="1772642"/>
          </a:xfrm>
          <a:solidFill>
            <a:srgbClr val="92D050"/>
          </a:solidFill>
        </p:grpSpPr>
        <p:sp>
          <p:nvSpPr>
            <p:cNvPr id="14" name="Rectangle 13"/>
            <p:cNvSpPr/>
            <p:nvPr/>
          </p:nvSpPr>
          <p:spPr bwMode="auto">
            <a:xfrm>
              <a:off x="5665775" y="596839"/>
              <a:ext cx="1896557" cy="1772642"/>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lstStyle/>
            <a:p>
              <a:pPr algn="ctr" defTabSz="913765" fontAlgn="base">
                <a:spcBef>
                  <a:spcPct val="0"/>
                </a:spcBef>
                <a:spcAft>
                  <a:spcPct val="0"/>
                </a:spcAft>
              </a:pPr>
              <a:r>
                <a:rPr lang="en-US" dirty="0">
                  <a:gradFill>
                    <a:gsLst>
                      <a:gs pos="0">
                        <a:srgbClr val="FFFFFF"/>
                      </a:gs>
                      <a:gs pos="100000">
                        <a:srgbClr val="FFFFFF"/>
                      </a:gs>
                    </a:gsLst>
                    <a:lin ang="5400000" scaled="0"/>
                  </a:gradFill>
                  <a:latin typeface="Times New Roman" panose="02020603050405020304" pitchFamily="18" charset="0"/>
                  <a:cs typeface="Times New Roman" panose="02020603050405020304" pitchFamily="18" charset="0"/>
                  <a:sym typeface="+mn-ea"/>
                </a:rPr>
                <a:t>Call Recording</a:t>
              </a:r>
              <a:endParaRPr lang="en-US" dirty="0">
                <a:gradFill>
                  <a:gsLst>
                    <a:gs pos="0">
                      <a:srgbClr val="FFFFFF"/>
                    </a:gs>
                    <a:gs pos="100000">
                      <a:srgbClr val="FFFFFF"/>
                    </a:gs>
                  </a:gsLst>
                  <a:lin ang="5400000" scaled="0"/>
                </a:gradFill>
                <a:latin typeface="Times New Roman" panose="02020603050405020304" pitchFamily="18" charset="0"/>
                <a:cs typeface="Times New Roman" panose="02020603050405020304" pitchFamily="18" charset="0"/>
              </a:endParaRPr>
            </a:p>
          </p:txBody>
        </p:sp>
        <p:pic>
          <p:nvPicPr>
            <p:cNvPr id="1032" name="Picture 8" descr="C:\Users\Jonahs\Dropbox\Projects SCOTT\MEET Windows Azure\source\Background\tile-icon-med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8309" y="875352"/>
              <a:ext cx="851488" cy="851488"/>
            </a:xfrm>
            <a:prstGeom prst="rect">
              <a:avLst/>
            </a:prstGeom>
            <a:grpFill/>
          </p:spPr>
        </p:pic>
      </p:grpSp>
      <p:sp>
        <p:nvSpPr>
          <p:cNvPr id="20" name="Rectangle 19"/>
          <p:cNvSpPr/>
          <p:nvPr/>
        </p:nvSpPr>
        <p:spPr bwMode="auto">
          <a:xfrm>
            <a:off x="7622980" y="2944642"/>
            <a:ext cx="1896745" cy="1772920"/>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lstStyle/>
          <a:p>
            <a:pPr algn="ctr" defTabSz="913765" fontAlgn="base">
              <a:spcBef>
                <a:spcPct val="0"/>
              </a:spcBef>
              <a:spcAft>
                <a:spcPct val="0"/>
              </a:spcAft>
            </a:pPr>
            <a:r>
              <a:rPr lang="en-US" altLang="zh-CN" dirty="0">
                <a:gradFill>
                  <a:gsLst>
                    <a:gs pos="0">
                      <a:srgbClr val="FFFFFF"/>
                    </a:gs>
                    <a:gs pos="100000">
                      <a:srgbClr val="FFFFFF"/>
                    </a:gs>
                  </a:gsLst>
                  <a:lin ang="5400000" scaled="0"/>
                </a:gradFill>
                <a:latin typeface="Times New Roman" panose="02020603050405020304" pitchFamily="18" charset="0"/>
                <a:cs typeface="Times New Roman" panose="02020603050405020304" pitchFamily="18" charset="0"/>
              </a:rPr>
              <a:t>Call Center</a:t>
            </a:r>
            <a:endParaRPr lang="zh-CN" altLang="en-US" dirty="0">
              <a:gradFill>
                <a:gsLst>
                  <a:gs pos="0">
                    <a:srgbClr val="FFFFFF"/>
                  </a:gs>
                  <a:gs pos="100000">
                    <a:srgbClr val="FFFFFF"/>
                  </a:gs>
                </a:gsLst>
                <a:lin ang="5400000" scaled="0"/>
              </a:gradFill>
              <a:latin typeface="Times New Roman" panose="02020603050405020304" pitchFamily="18" charset="0"/>
              <a:cs typeface="Times New Roman" panose="02020603050405020304" pitchFamily="18" charset="0"/>
            </a:endParaRPr>
          </a:p>
        </p:txBody>
      </p:sp>
      <p:grpSp>
        <p:nvGrpSpPr>
          <p:cNvPr id="30" name="Group 29"/>
          <p:cNvGrpSpPr/>
          <p:nvPr/>
        </p:nvGrpSpPr>
        <p:grpSpPr>
          <a:xfrm>
            <a:off x="2333971" y="1101019"/>
            <a:ext cx="7221103" cy="1772642"/>
            <a:chOff x="341229" y="2466267"/>
            <a:chExt cx="7221103" cy="1772642"/>
          </a:xfrm>
        </p:grpSpPr>
        <p:sp>
          <p:nvSpPr>
            <p:cNvPr id="31" name="Rectangle 30"/>
            <p:cNvSpPr/>
            <p:nvPr/>
          </p:nvSpPr>
          <p:spPr bwMode="auto">
            <a:xfrm>
              <a:off x="5665775" y="2466267"/>
              <a:ext cx="1896557" cy="1772642"/>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lstStyle/>
            <a:p>
              <a:pPr algn="ctr" defTabSz="913765" fontAlgn="base">
                <a:spcBef>
                  <a:spcPct val="0"/>
                </a:spcBef>
                <a:spcAft>
                  <a:spcPct val="0"/>
                </a:spcAft>
              </a:pPr>
              <a:r>
                <a:rPr lang="en-US" altLang="zh-CN" dirty="0">
                  <a:gradFill>
                    <a:gsLst>
                      <a:gs pos="0">
                        <a:srgbClr val="FFFFFF"/>
                      </a:gs>
                      <a:gs pos="100000">
                        <a:srgbClr val="FFFFFF"/>
                      </a:gs>
                    </a:gsLst>
                    <a:lin ang="5400000" scaled="0"/>
                  </a:gradFill>
                  <a:latin typeface="Times New Roman" panose="02020603050405020304" pitchFamily="18" charset="0"/>
                  <a:cs typeface="Times New Roman" panose="02020603050405020304" pitchFamily="18" charset="0"/>
                </a:rPr>
                <a:t>Con-call</a:t>
              </a:r>
              <a:endParaRPr lang="zh-CN" altLang="en-US" dirty="0">
                <a:gradFill>
                  <a:gsLst>
                    <a:gs pos="0">
                      <a:srgbClr val="FFFFFF"/>
                    </a:gs>
                    <a:gs pos="100000">
                      <a:srgbClr val="FFFFFF"/>
                    </a:gs>
                  </a:gsLst>
                  <a:lin ang="5400000" scaled="0"/>
                </a:gradFill>
                <a:latin typeface="Times New Roman" panose="02020603050405020304" pitchFamily="18" charset="0"/>
                <a:cs typeface="Times New Roman" panose="02020603050405020304" pitchFamily="18" charset="0"/>
              </a:endParaRPr>
            </a:p>
          </p:txBody>
        </p:sp>
        <p:pic>
          <p:nvPicPr>
            <p:cNvPr id="33"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41229" y="2760907"/>
              <a:ext cx="776605" cy="776605"/>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Rectangle 39"/>
          <p:cNvSpPr/>
          <p:nvPr/>
        </p:nvSpPr>
        <p:spPr bwMode="auto">
          <a:xfrm>
            <a:off x="9612435" y="1101237"/>
            <a:ext cx="1896745" cy="1772920"/>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lstStyle/>
          <a:p>
            <a:pPr algn="ctr" defTabSz="-635">
              <a:tabLst>
                <a:tab pos="1089025" algn="l"/>
              </a:tabLst>
            </a:pPr>
            <a:r>
              <a:rPr lang="en-US" altLang="zh-CN" sz="2000" dirty="0">
                <a:latin typeface="Times New Roman" panose="02020603050405020304" pitchFamily="18" charset="0"/>
                <a:ea typeface="メイリオ" pitchFamily="50" charset="-128"/>
                <a:cs typeface="Times New Roman" panose="02020603050405020304" pitchFamily="18" charset="0"/>
              </a:rPr>
              <a:t>Video Call</a:t>
            </a:r>
            <a:endParaRPr lang="zh-CN" altLang="en-US" sz="2000" dirty="0">
              <a:latin typeface="Times New Roman" panose="02020603050405020304" pitchFamily="18" charset="0"/>
              <a:ea typeface="メイリオ" pitchFamily="50" charset="-128"/>
              <a:cs typeface="Times New Roman" panose="02020603050405020304" pitchFamily="18" charset="0"/>
            </a:endParaRPr>
          </a:p>
        </p:txBody>
      </p:sp>
      <p:pic>
        <p:nvPicPr>
          <p:cNvPr id="3" name="图片 2" descr="会议室"/>
          <p:cNvPicPr>
            <a:picLocks noChangeAspect="1"/>
          </p:cNvPicPr>
          <p:nvPr/>
        </p:nvPicPr>
        <p:blipFill>
          <a:blip r:embed="rId5" cstate="print"/>
          <a:stretch>
            <a:fillRect/>
          </a:stretch>
        </p:blipFill>
        <p:spPr>
          <a:xfrm>
            <a:off x="8224325" y="1386352"/>
            <a:ext cx="876935" cy="876935"/>
          </a:xfrm>
          <a:prstGeom prst="rect">
            <a:avLst/>
          </a:prstGeom>
        </p:spPr>
      </p:pic>
      <p:pic>
        <p:nvPicPr>
          <p:cNvPr id="4" name="图片 3" descr="视频"/>
          <p:cNvPicPr>
            <a:picLocks noChangeAspect="1"/>
          </p:cNvPicPr>
          <p:nvPr/>
        </p:nvPicPr>
        <p:blipFill>
          <a:blip r:embed="rId6" cstate="print"/>
          <a:stretch>
            <a:fillRect/>
          </a:stretch>
        </p:blipFill>
        <p:spPr>
          <a:xfrm>
            <a:off x="10178220" y="1386352"/>
            <a:ext cx="952500" cy="952500"/>
          </a:xfrm>
          <a:prstGeom prst="rect">
            <a:avLst/>
          </a:prstGeom>
        </p:spPr>
      </p:pic>
      <p:pic>
        <p:nvPicPr>
          <p:cNvPr id="10" name="图片 9" descr="接线员1"/>
          <p:cNvPicPr>
            <a:picLocks noChangeAspect="1"/>
          </p:cNvPicPr>
          <p:nvPr/>
        </p:nvPicPr>
        <p:blipFill>
          <a:blip r:embed="rId7" cstate="print"/>
          <a:stretch>
            <a:fillRect/>
          </a:stretch>
        </p:blipFill>
        <p:spPr>
          <a:xfrm>
            <a:off x="8141140" y="3175782"/>
            <a:ext cx="960120" cy="960120"/>
          </a:xfrm>
          <a:prstGeom prst="rect">
            <a:avLst/>
          </a:prstGeom>
        </p:spPr>
      </p:pic>
      <p:pic>
        <p:nvPicPr>
          <p:cNvPr id="12" name="图片 11" descr="邮件"/>
          <p:cNvPicPr>
            <a:picLocks noChangeAspect="1"/>
          </p:cNvPicPr>
          <p:nvPr/>
        </p:nvPicPr>
        <p:blipFill>
          <a:blip r:embed="rId8" cstate="print"/>
          <a:stretch>
            <a:fillRect/>
          </a:stretch>
        </p:blipFill>
        <p:spPr>
          <a:xfrm>
            <a:off x="6168830" y="1267607"/>
            <a:ext cx="1033145" cy="1033145"/>
          </a:xfrm>
          <a:prstGeom prst="rect">
            <a:avLst/>
          </a:prstGeom>
        </p:spPr>
      </p:pic>
      <p:pic>
        <p:nvPicPr>
          <p:cNvPr id="13" name="图片 12" descr="手势"/>
          <p:cNvPicPr>
            <a:picLocks noChangeAspect="1"/>
          </p:cNvPicPr>
          <p:nvPr/>
        </p:nvPicPr>
        <p:blipFill>
          <a:blip r:embed="rId9" cstate="print"/>
          <a:stretch>
            <a:fillRect/>
          </a:stretch>
        </p:blipFill>
        <p:spPr>
          <a:xfrm>
            <a:off x="6052322" y="4843671"/>
            <a:ext cx="1000760" cy="1000760"/>
          </a:xfrm>
          <a:prstGeom prst="rect">
            <a:avLst/>
          </a:prstGeom>
        </p:spPr>
      </p:pic>
      <p:pic>
        <p:nvPicPr>
          <p:cNvPr id="16" name="图片 15" descr="network"/>
          <p:cNvPicPr>
            <a:picLocks noChangeAspect="1"/>
          </p:cNvPicPr>
          <p:nvPr/>
        </p:nvPicPr>
        <p:blipFill>
          <a:blip r:embed="rId10" cstate="print"/>
          <a:stretch>
            <a:fillRect/>
          </a:stretch>
        </p:blipFill>
        <p:spPr>
          <a:xfrm>
            <a:off x="10067730" y="3175782"/>
            <a:ext cx="846455" cy="846455"/>
          </a:xfrm>
          <a:prstGeom prst="rect">
            <a:avLst/>
          </a:prstGeom>
        </p:spPr>
      </p:pic>
      <p:pic>
        <p:nvPicPr>
          <p:cNvPr id="18" name="图片 17" descr="phone-book"/>
          <p:cNvPicPr>
            <a:picLocks noChangeAspect="1"/>
          </p:cNvPicPr>
          <p:nvPr/>
        </p:nvPicPr>
        <p:blipFill>
          <a:blip r:embed="rId11" cstate="print"/>
          <a:stretch>
            <a:fillRect/>
          </a:stretch>
        </p:blipFill>
        <p:spPr>
          <a:xfrm>
            <a:off x="4200965" y="1400322"/>
            <a:ext cx="850900" cy="850900"/>
          </a:xfrm>
          <a:prstGeom prst="rect">
            <a:avLst/>
          </a:prstGeom>
        </p:spPr>
      </p:pic>
      <p:pic>
        <p:nvPicPr>
          <p:cNvPr id="28" name="图片 27" descr="VIS01-logo-透明底-适合各种文档副本.png"/>
          <p:cNvPicPr>
            <a:picLocks noChangeAspect="1"/>
          </p:cNvPicPr>
          <p:nvPr/>
        </p:nvPicPr>
        <p:blipFill>
          <a:blip r:embed="rId12" cstate="print"/>
          <a:stretch>
            <a:fillRect/>
          </a:stretch>
        </p:blipFill>
        <p:spPr>
          <a:xfrm>
            <a:off x="9671654" y="0"/>
            <a:ext cx="2517171" cy="982639"/>
          </a:xfrm>
          <a:prstGeom prst="rect">
            <a:avLst/>
          </a:prstGeom>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567815" y="3400425"/>
            <a:ext cx="2252980" cy="1143000"/>
          </a:xfrm>
          <a:prstGeom prst="rect">
            <a:avLst/>
          </a:prstGeom>
          <a:solidFill>
            <a:schemeClr val="accent2"/>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zh-CN" altLang="en-US" sz="2200" dirty="0">
              <a:gradFill>
                <a:gsLst>
                  <a:gs pos="0">
                    <a:srgbClr val="FFFFFF"/>
                  </a:gs>
                  <a:gs pos="100000">
                    <a:srgbClr val="FFFFFF"/>
                  </a:gs>
                </a:gsLst>
                <a:lin ang="5400000" scaled="0"/>
              </a:gradFill>
              <a:latin typeface="Times New Roman" panose="02020603050405020304" pitchFamily="18" charset="0"/>
              <a:cs typeface="Times New Roman" panose="02020603050405020304" pitchFamily="18" charset="0"/>
            </a:endParaRPr>
          </a:p>
        </p:txBody>
      </p:sp>
      <p:sp>
        <p:nvSpPr>
          <p:cNvPr id="4" name="文本框 3"/>
          <p:cNvSpPr txBox="1"/>
          <p:nvPr/>
        </p:nvSpPr>
        <p:spPr>
          <a:xfrm>
            <a:off x="598805" y="504190"/>
            <a:ext cx="5451813" cy="650178"/>
          </a:xfrm>
          <a:prstGeom prst="rect">
            <a:avLst/>
          </a:prstGeom>
          <a:noFill/>
        </p:spPr>
        <p:txBody>
          <a:bodyPr wrap="none" lIns="0" tIns="0" rIns="0" bIns="0" rtlCol="0" anchor="t">
            <a:spAutoFit/>
          </a:bodyPr>
          <a:lstStyle/>
          <a:p>
            <a:pPr marL="346075" indent="-342900">
              <a:lnSpc>
                <a:spcPct val="150000"/>
              </a:lnSpc>
            </a:pPr>
            <a:r>
              <a:rPr lang="en-US" altLang="zh-CN" sz="3200" dirty="0">
                <a:solidFill>
                  <a:srgbClr val="FFFF00"/>
                </a:solidFill>
                <a:latin typeface="Times New Roman" panose="02020603050405020304" pitchFamily="18" charset="0"/>
                <a:cs typeface="Times New Roman" panose="02020603050405020304" pitchFamily="18" charset="0"/>
              </a:rPr>
              <a:t>Easy Deployment -Plug and Play</a:t>
            </a:r>
          </a:p>
        </p:txBody>
      </p:sp>
      <p:sp>
        <p:nvSpPr>
          <p:cNvPr id="5" name="文本框 4"/>
          <p:cNvSpPr txBox="1"/>
          <p:nvPr/>
        </p:nvSpPr>
        <p:spPr>
          <a:xfrm>
            <a:off x="612452" y="1516475"/>
            <a:ext cx="4273447" cy="1846659"/>
          </a:xfrm>
          <a:prstGeom prst="rect">
            <a:avLst/>
          </a:prstGeom>
          <a:noFill/>
        </p:spPr>
        <p:txBody>
          <a:bodyPr wrap="square" lIns="0" tIns="0" rIns="0" bIns="0" rtlCol="0">
            <a:spAutoFit/>
          </a:bodyPr>
          <a:lstStyle/>
          <a:p>
            <a:pPr indent="0" fontAlgn="auto">
              <a:lnSpc>
                <a:spcPct val="150000"/>
              </a:lnSpc>
              <a:spcBef>
                <a:spcPts val="0"/>
              </a:spcBef>
              <a:buSzPct val="80000"/>
              <a:buNone/>
            </a:pPr>
            <a:r>
              <a:rPr lang="en-US" altLang="zh-CN" sz="1600" dirty="0">
                <a:solidFill>
                  <a:schemeClr val="bg1"/>
                </a:solidFill>
                <a:latin typeface="Times New Roman" panose="02020603050405020304" pitchFamily="18" charset="0"/>
                <a:cs typeface="Times New Roman" panose="02020603050405020304" pitchFamily="18" charset="0"/>
              </a:rPr>
              <a:t>Cooperate with Fanvil FDPS server,3CX Sever send configurations to IP Phones according to the MAC address to complete the procedure plug and play , the reception can input the check code according to the extension list.</a:t>
            </a:r>
            <a:endParaRPr lang="zh-CN" altLang="en-US" sz="1600" dirty="0">
              <a:solidFill>
                <a:schemeClr val="bg1"/>
              </a:solidFill>
              <a:latin typeface="Times New Roman" panose="02020603050405020304" pitchFamily="18" charset="0"/>
              <a:cs typeface="Times New Roman" panose="02020603050405020304" pitchFamily="18" charset="0"/>
            </a:endParaRPr>
          </a:p>
        </p:txBody>
      </p:sp>
      <p:pic>
        <p:nvPicPr>
          <p:cNvPr id="6" name="图片 5" descr="Database_Cloud_305px_1185111_easyicon.net"/>
          <p:cNvPicPr>
            <a:picLocks noChangeAspect="1"/>
          </p:cNvPicPr>
          <p:nvPr/>
        </p:nvPicPr>
        <p:blipFill>
          <a:blip r:embed="rId2" cstate="print"/>
          <a:stretch>
            <a:fillRect/>
          </a:stretch>
        </p:blipFill>
        <p:spPr>
          <a:xfrm>
            <a:off x="457200" y="3646805"/>
            <a:ext cx="841375" cy="841375"/>
          </a:xfrm>
          <a:prstGeom prst="rect">
            <a:avLst/>
          </a:prstGeom>
        </p:spPr>
      </p:pic>
      <p:pic>
        <p:nvPicPr>
          <p:cNvPr id="66" name="Picture 3" descr="C:\Users\nick.yang\Desktop\4.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453" t="4437" r="20933" b="16593"/>
          <a:stretch>
            <a:fillRect/>
          </a:stretch>
        </p:blipFill>
        <p:spPr bwMode="auto">
          <a:xfrm>
            <a:off x="4074795" y="3594735"/>
            <a:ext cx="113220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p:cNvSpPr txBox="1"/>
          <p:nvPr/>
        </p:nvSpPr>
        <p:spPr>
          <a:xfrm>
            <a:off x="299426" y="4635187"/>
            <a:ext cx="1670050" cy="278765"/>
          </a:xfrm>
          <a:prstGeom prst="rect">
            <a:avLst/>
          </a:prstGeom>
          <a:noFill/>
        </p:spPr>
        <p:txBody>
          <a:bodyPr wrap="square" lIns="0" tIns="0" rIns="0" bIns="0" rtlCol="0">
            <a:spAutoFit/>
          </a:bodyPr>
          <a:lstStyle/>
          <a:p>
            <a:pPr indent="0">
              <a:lnSpc>
                <a:spcPct val="90000"/>
              </a:lnSpc>
              <a:spcBef>
                <a:spcPct val="20000"/>
              </a:spcBef>
              <a:buSzPct val="80000"/>
              <a:buNone/>
            </a:pPr>
            <a:r>
              <a:rPr lang="en-US" altLang="zh-CN" sz="2000" dirty="0">
                <a:solidFill>
                  <a:schemeClr val="bg1"/>
                </a:solidFill>
                <a:latin typeface="Times New Roman" panose="02020603050405020304" pitchFamily="18" charset="0"/>
                <a:cs typeface="Times New Roman" panose="02020603050405020304" pitchFamily="18" charset="0"/>
              </a:rPr>
              <a:t>Cloud Sever</a:t>
            </a:r>
            <a:endParaRPr lang="zh-CN" altLang="en-US" sz="2000" dirty="0">
              <a:solidFill>
                <a:schemeClr val="bg1"/>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1785620" y="3646805"/>
            <a:ext cx="1670050" cy="278765"/>
          </a:xfrm>
          <a:prstGeom prst="rect">
            <a:avLst/>
          </a:prstGeom>
          <a:noFill/>
        </p:spPr>
        <p:txBody>
          <a:bodyPr wrap="square" lIns="0" tIns="0" rIns="0" bIns="0" rtlCol="0">
            <a:spAutoFit/>
          </a:bodyPr>
          <a:lstStyle/>
          <a:p>
            <a:pPr indent="0">
              <a:lnSpc>
                <a:spcPct val="90000"/>
              </a:lnSpc>
              <a:spcBef>
                <a:spcPct val="20000"/>
              </a:spcBef>
              <a:buSzPct val="80000"/>
              <a:buNone/>
            </a:pPr>
            <a:r>
              <a:rPr lang="en-US" altLang="zh-CN" sz="2000" dirty="0">
                <a:solidFill>
                  <a:schemeClr val="bg1"/>
                </a:solidFill>
                <a:latin typeface="Times New Roman" panose="02020603050405020304" pitchFamily="18" charset="0"/>
                <a:cs typeface="Times New Roman" panose="02020603050405020304" pitchFamily="18" charset="0"/>
              </a:rPr>
              <a:t>Networks</a:t>
            </a:r>
            <a:endParaRPr lang="zh-CN" altLang="en-US" sz="2000" dirty="0">
              <a:solidFill>
                <a:schemeClr val="bg1"/>
              </a:solidFill>
              <a:latin typeface="Times New Roman" panose="02020603050405020304" pitchFamily="18" charset="0"/>
              <a:cs typeface="Times New Roman" panose="02020603050405020304" pitchFamily="18" charset="0"/>
            </a:endParaRPr>
          </a:p>
        </p:txBody>
      </p:sp>
      <p:sp>
        <p:nvSpPr>
          <p:cNvPr id="10" name="文本框 9"/>
          <p:cNvSpPr txBox="1"/>
          <p:nvPr/>
        </p:nvSpPr>
        <p:spPr>
          <a:xfrm>
            <a:off x="4223385" y="4611370"/>
            <a:ext cx="1670050" cy="276999"/>
          </a:xfrm>
          <a:prstGeom prst="rect">
            <a:avLst/>
          </a:prstGeom>
          <a:noFill/>
        </p:spPr>
        <p:txBody>
          <a:bodyPr wrap="square" lIns="0" tIns="0" rIns="0" bIns="0" rtlCol="0">
            <a:spAutoFit/>
          </a:bodyPr>
          <a:lstStyle/>
          <a:p>
            <a:pPr indent="0">
              <a:lnSpc>
                <a:spcPct val="90000"/>
              </a:lnSpc>
              <a:spcBef>
                <a:spcPct val="20000"/>
              </a:spcBef>
              <a:buSzPct val="80000"/>
              <a:buNone/>
            </a:pPr>
            <a:r>
              <a:rPr lang="en-US" altLang="zh-CN" sz="2000" dirty="0">
                <a:solidFill>
                  <a:schemeClr val="bg1"/>
                </a:solidFill>
                <a:latin typeface="Times New Roman" panose="02020603050405020304" pitchFamily="18" charset="0"/>
                <a:cs typeface="Times New Roman" panose="02020603050405020304" pitchFamily="18" charset="0"/>
              </a:rPr>
              <a:t>IP</a:t>
            </a:r>
            <a:r>
              <a:rPr lang="zh-CN" altLang="en-US" sz="2000" dirty="0">
                <a:solidFill>
                  <a:schemeClr val="bg1"/>
                </a:solidFill>
                <a:latin typeface="Times New Roman" panose="02020603050405020304" pitchFamily="18" charset="0"/>
                <a:cs typeface="Times New Roman" panose="02020603050405020304" pitchFamily="18" charset="0"/>
              </a:rPr>
              <a:t> </a:t>
            </a:r>
            <a:r>
              <a:rPr lang="en-US" altLang="zh-CN" sz="2000" dirty="0">
                <a:solidFill>
                  <a:schemeClr val="bg1"/>
                </a:solidFill>
                <a:latin typeface="Times New Roman" panose="02020603050405020304" pitchFamily="18" charset="0"/>
                <a:cs typeface="Times New Roman" panose="02020603050405020304" pitchFamily="18" charset="0"/>
              </a:rPr>
              <a:t>Phone</a:t>
            </a:r>
            <a:endParaRPr lang="zh-CN" altLang="en-US" sz="2000" dirty="0">
              <a:solidFill>
                <a:schemeClr val="bg1"/>
              </a:solidFill>
              <a:latin typeface="Times New Roman" panose="02020603050405020304" pitchFamily="18" charset="0"/>
              <a:cs typeface="Times New Roman" panose="02020603050405020304" pitchFamily="18" charset="0"/>
            </a:endParaRPr>
          </a:p>
        </p:txBody>
      </p:sp>
      <p:cxnSp>
        <p:nvCxnSpPr>
          <p:cNvPr id="12" name="直接箭头连接符 11"/>
          <p:cNvCxnSpPr/>
          <p:nvPr/>
        </p:nvCxnSpPr>
        <p:spPr>
          <a:xfrm>
            <a:off x="1369695" y="4105275"/>
            <a:ext cx="2604135" cy="0"/>
          </a:xfrm>
          <a:prstGeom prst="straightConnector1">
            <a:avLst/>
          </a:prstGeom>
          <a:ln>
            <a:solidFill>
              <a:srgbClr val="FFFFFF"/>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4" name="图片 13" descr="earth-globe (1)"/>
          <p:cNvPicPr>
            <a:picLocks noChangeAspect="1"/>
          </p:cNvPicPr>
          <p:nvPr/>
        </p:nvPicPr>
        <p:blipFill>
          <a:blip r:embed="rId4" cstate="print"/>
          <a:stretch>
            <a:fillRect/>
          </a:stretch>
        </p:blipFill>
        <p:spPr>
          <a:xfrm>
            <a:off x="3016819" y="3439795"/>
            <a:ext cx="588010" cy="588010"/>
          </a:xfrm>
          <a:prstGeom prst="rect">
            <a:avLst/>
          </a:prstGeom>
        </p:spPr>
      </p:pic>
      <p:sp>
        <p:nvSpPr>
          <p:cNvPr id="15" name="文本框 14"/>
          <p:cNvSpPr txBox="1"/>
          <p:nvPr/>
        </p:nvSpPr>
        <p:spPr>
          <a:xfrm>
            <a:off x="1785620" y="4173855"/>
            <a:ext cx="1994810" cy="193899"/>
          </a:xfrm>
          <a:prstGeom prst="rect">
            <a:avLst/>
          </a:prstGeom>
          <a:noFill/>
        </p:spPr>
        <p:txBody>
          <a:bodyPr wrap="square" lIns="0" tIns="0" rIns="0" bIns="0" rtlCol="0">
            <a:spAutoFit/>
          </a:bodyPr>
          <a:lstStyle/>
          <a:p>
            <a:pPr indent="0">
              <a:lnSpc>
                <a:spcPct val="90000"/>
              </a:lnSpc>
              <a:spcBef>
                <a:spcPct val="20000"/>
              </a:spcBef>
              <a:buSzPct val="80000"/>
              <a:buNone/>
            </a:pPr>
            <a:r>
              <a:rPr lang="en-US" altLang="zh-CN" sz="1400" dirty="0">
                <a:solidFill>
                  <a:schemeClr val="bg1"/>
                </a:solidFill>
                <a:latin typeface="Times New Roman" panose="02020603050405020304" pitchFamily="18" charset="0"/>
                <a:cs typeface="Times New Roman" panose="02020603050405020304" pitchFamily="18" charset="0"/>
              </a:rPr>
              <a:t>Send config to IP Phone</a:t>
            </a:r>
            <a:endParaRPr lang="zh-CN" altLang="en-US" sz="1400" dirty="0">
              <a:solidFill>
                <a:schemeClr val="bg1"/>
              </a:solidFill>
              <a:latin typeface="Times New Roman" panose="02020603050405020304" pitchFamily="18" charset="0"/>
              <a:cs typeface="Times New Roman" panose="02020603050405020304" pitchFamily="18" charset="0"/>
            </a:endParaRPr>
          </a:p>
        </p:txBody>
      </p:sp>
      <p:sp>
        <p:nvSpPr>
          <p:cNvPr id="16" name="矩形 15"/>
          <p:cNvSpPr/>
          <p:nvPr/>
        </p:nvSpPr>
        <p:spPr>
          <a:xfrm>
            <a:off x="5689600" y="3432810"/>
            <a:ext cx="2252980" cy="1143000"/>
          </a:xfrm>
          <a:prstGeom prst="rect">
            <a:avLst/>
          </a:prstGeom>
          <a:solidFill>
            <a:schemeClr val="accent2"/>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zh-CN" altLang="en-US" sz="2200" dirty="0">
              <a:gradFill>
                <a:gsLst>
                  <a:gs pos="0">
                    <a:srgbClr val="FFFFFF"/>
                  </a:gs>
                  <a:gs pos="100000">
                    <a:srgbClr val="FFFFFF"/>
                  </a:gs>
                </a:gsLst>
                <a:lin ang="5400000" scaled="0"/>
              </a:gradFill>
              <a:latin typeface="Times New Roman" panose="02020603050405020304" pitchFamily="18" charset="0"/>
              <a:cs typeface="Times New Roman" panose="02020603050405020304" pitchFamily="18" charset="0"/>
            </a:endParaRPr>
          </a:p>
        </p:txBody>
      </p:sp>
      <p:cxnSp>
        <p:nvCxnSpPr>
          <p:cNvPr id="17" name="直接箭头连接符 16"/>
          <p:cNvCxnSpPr/>
          <p:nvPr/>
        </p:nvCxnSpPr>
        <p:spPr>
          <a:xfrm>
            <a:off x="5448300" y="4105275"/>
            <a:ext cx="2958465" cy="0"/>
          </a:xfrm>
          <a:prstGeom prst="straightConnector1">
            <a:avLst/>
          </a:prstGeom>
          <a:ln>
            <a:solidFill>
              <a:srgbClr val="FFFFFF"/>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8" name="图片 17" descr="tap"/>
          <p:cNvPicPr>
            <a:picLocks noChangeAspect="1"/>
          </p:cNvPicPr>
          <p:nvPr/>
        </p:nvPicPr>
        <p:blipFill>
          <a:blip r:embed="rId5" cstate="print"/>
          <a:stretch>
            <a:fillRect/>
          </a:stretch>
        </p:blipFill>
        <p:spPr>
          <a:xfrm>
            <a:off x="7366237" y="3537253"/>
            <a:ext cx="579755" cy="579755"/>
          </a:xfrm>
          <a:prstGeom prst="rect">
            <a:avLst/>
          </a:prstGeom>
        </p:spPr>
      </p:pic>
      <p:sp>
        <p:nvSpPr>
          <p:cNvPr id="19" name="文本框 18"/>
          <p:cNvSpPr txBox="1"/>
          <p:nvPr/>
        </p:nvSpPr>
        <p:spPr>
          <a:xfrm>
            <a:off x="5788660" y="3702685"/>
            <a:ext cx="1670050" cy="222885"/>
          </a:xfrm>
          <a:prstGeom prst="rect">
            <a:avLst/>
          </a:prstGeom>
          <a:noFill/>
        </p:spPr>
        <p:txBody>
          <a:bodyPr wrap="square" lIns="0" tIns="0" rIns="0" bIns="0" rtlCol="0">
            <a:spAutoFit/>
          </a:bodyPr>
          <a:lstStyle/>
          <a:p>
            <a:pPr indent="0">
              <a:lnSpc>
                <a:spcPct val="90000"/>
              </a:lnSpc>
              <a:spcBef>
                <a:spcPct val="20000"/>
              </a:spcBef>
              <a:buSzPct val="80000"/>
              <a:buNone/>
            </a:pPr>
            <a:r>
              <a:rPr lang="en-US" altLang="zh-CN" sz="1600" dirty="0">
                <a:solidFill>
                  <a:schemeClr val="bg1"/>
                </a:solidFill>
                <a:latin typeface="Times New Roman" panose="02020603050405020304" pitchFamily="18" charset="0"/>
                <a:cs typeface="Times New Roman" panose="02020603050405020304" pitchFamily="18" charset="0"/>
              </a:rPr>
              <a:t>Input check code</a:t>
            </a:r>
            <a:endParaRPr lang="zh-CN" altLang="en-US" sz="1600" dirty="0">
              <a:solidFill>
                <a:schemeClr val="bg1"/>
              </a:solidFill>
              <a:latin typeface="Times New Roman" panose="02020603050405020304" pitchFamily="18" charset="0"/>
              <a:cs typeface="Times New Roman" panose="02020603050405020304" pitchFamily="18" charset="0"/>
            </a:endParaRPr>
          </a:p>
        </p:txBody>
      </p:sp>
      <p:pic>
        <p:nvPicPr>
          <p:cNvPr id="20" name="图片 19" descr="clipboard1"/>
          <p:cNvPicPr>
            <a:picLocks noChangeAspect="1"/>
          </p:cNvPicPr>
          <p:nvPr/>
        </p:nvPicPr>
        <p:blipFill>
          <a:blip r:embed="rId6" cstate="print"/>
          <a:stretch>
            <a:fillRect/>
          </a:stretch>
        </p:blipFill>
        <p:spPr>
          <a:xfrm>
            <a:off x="8711565" y="2195195"/>
            <a:ext cx="2884805" cy="2884805"/>
          </a:xfrm>
          <a:prstGeom prst="rect">
            <a:avLst/>
          </a:prstGeom>
        </p:spPr>
      </p:pic>
      <p:sp>
        <p:nvSpPr>
          <p:cNvPr id="21" name="文本框 20"/>
          <p:cNvSpPr txBox="1"/>
          <p:nvPr/>
        </p:nvSpPr>
        <p:spPr>
          <a:xfrm>
            <a:off x="8708219" y="5199693"/>
            <a:ext cx="2938145" cy="276999"/>
          </a:xfrm>
          <a:prstGeom prst="rect">
            <a:avLst/>
          </a:prstGeom>
          <a:noFill/>
        </p:spPr>
        <p:txBody>
          <a:bodyPr wrap="square" lIns="0" tIns="0" rIns="0" bIns="0" rtlCol="0">
            <a:spAutoFit/>
          </a:bodyPr>
          <a:lstStyle/>
          <a:p>
            <a:pPr indent="0">
              <a:lnSpc>
                <a:spcPct val="90000"/>
              </a:lnSpc>
              <a:spcBef>
                <a:spcPct val="20000"/>
              </a:spcBef>
              <a:buSzPct val="80000"/>
              <a:buNone/>
            </a:pPr>
            <a:r>
              <a:rPr lang="en-US" altLang="zh-CN" sz="2000" b="1" dirty="0">
                <a:solidFill>
                  <a:schemeClr val="bg1"/>
                </a:solidFill>
                <a:latin typeface="Times New Roman" panose="02020603050405020304" pitchFamily="18" charset="0"/>
                <a:cs typeface="Times New Roman" panose="02020603050405020304" pitchFamily="18" charset="0"/>
              </a:rPr>
              <a:t>Configuration Complete</a:t>
            </a:r>
            <a:endParaRPr lang="zh-CN" altLang="en-US" sz="2000" b="1" dirty="0">
              <a:solidFill>
                <a:schemeClr val="bg1"/>
              </a:solidFill>
              <a:latin typeface="Times New Roman" panose="02020603050405020304" pitchFamily="18" charset="0"/>
              <a:cs typeface="Times New Roman" panose="02020603050405020304" pitchFamily="18" charset="0"/>
            </a:endParaRPr>
          </a:p>
        </p:txBody>
      </p:sp>
      <p:pic>
        <p:nvPicPr>
          <p:cNvPr id="22" name="图片 21" descr="VIS01-logo-透明底-适合各种文档副本.png"/>
          <p:cNvPicPr>
            <a:picLocks noChangeAspect="1"/>
          </p:cNvPicPr>
          <p:nvPr/>
        </p:nvPicPr>
        <p:blipFill>
          <a:blip r:embed="rId7" cstate="print"/>
          <a:stretch>
            <a:fillRect/>
          </a:stretch>
        </p:blipFill>
        <p:spPr>
          <a:xfrm>
            <a:off x="9671654" y="0"/>
            <a:ext cx="2517171" cy="98263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stretch>
            <a:fillRect/>
          </a:stretch>
        </p:blipFill>
        <p:spPr>
          <a:xfrm>
            <a:off x="499110" y="673100"/>
            <a:ext cx="8203565" cy="4568825"/>
          </a:xfrm>
          <a:prstGeom prst="rect">
            <a:avLst/>
          </a:prstGeom>
        </p:spPr>
      </p:pic>
      <p:sp>
        <p:nvSpPr>
          <p:cNvPr id="5" name="文本框 4"/>
          <p:cNvSpPr txBox="1"/>
          <p:nvPr/>
        </p:nvSpPr>
        <p:spPr>
          <a:xfrm>
            <a:off x="9039860" y="1563370"/>
            <a:ext cx="2824480" cy="1428083"/>
          </a:xfrm>
          <a:prstGeom prst="rect">
            <a:avLst/>
          </a:prstGeom>
          <a:noFill/>
        </p:spPr>
        <p:txBody>
          <a:bodyPr wrap="square" lIns="0" tIns="0" rIns="0" bIns="0" rtlCol="0">
            <a:spAutoFit/>
          </a:bodyPr>
          <a:lstStyle/>
          <a:p>
            <a:pPr indent="0">
              <a:lnSpc>
                <a:spcPct val="90000"/>
              </a:lnSpc>
              <a:spcBef>
                <a:spcPct val="20000"/>
              </a:spcBef>
              <a:buSzPct val="80000"/>
              <a:buNone/>
            </a:pPr>
            <a:r>
              <a:rPr lang="en-US" altLang="zh-CN" sz="3200" b="1" dirty="0">
                <a:solidFill>
                  <a:schemeClr val="bg1"/>
                </a:solidFill>
                <a:latin typeface="Times New Roman" panose="02020603050405020304" pitchFamily="18" charset="0"/>
                <a:cs typeface="Times New Roman" panose="02020603050405020304" pitchFamily="18" charset="0"/>
              </a:rPr>
              <a:t>Web Configuration</a:t>
            </a:r>
            <a:endParaRPr lang="zh-CN" altLang="en-US" sz="3200" b="1" dirty="0">
              <a:solidFill>
                <a:schemeClr val="bg1"/>
              </a:solidFill>
              <a:latin typeface="Times New Roman" panose="02020603050405020304" pitchFamily="18" charset="0"/>
              <a:cs typeface="Times New Roman" panose="02020603050405020304" pitchFamily="18" charset="0"/>
            </a:endParaRPr>
          </a:p>
          <a:p>
            <a:pPr indent="0">
              <a:lnSpc>
                <a:spcPct val="90000"/>
              </a:lnSpc>
              <a:spcBef>
                <a:spcPct val="20000"/>
              </a:spcBef>
              <a:buSzPct val="80000"/>
              <a:buNone/>
            </a:pPr>
            <a:endParaRPr lang="zh-CN" altLang="en-US" sz="3200" b="1" dirty="0">
              <a:solidFill>
                <a:schemeClr val="bg1"/>
              </a:solidFill>
              <a:latin typeface="Times New Roman" panose="02020603050405020304" pitchFamily="18" charset="0"/>
              <a:cs typeface="Times New Roman" panose="02020603050405020304" pitchFamily="18" charset="0"/>
            </a:endParaRPr>
          </a:p>
        </p:txBody>
      </p:sp>
      <p:pic>
        <p:nvPicPr>
          <p:cNvPr id="6" name="图片 5" descr="VIS01-logo-透明底-适合各种文档副本.png"/>
          <p:cNvPicPr>
            <a:picLocks noChangeAspect="1"/>
          </p:cNvPicPr>
          <p:nvPr/>
        </p:nvPicPr>
        <p:blipFill>
          <a:blip r:embed="rId3" cstate="print"/>
          <a:stretch>
            <a:fillRect/>
          </a:stretch>
        </p:blipFill>
        <p:spPr>
          <a:xfrm>
            <a:off x="9671654" y="0"/>
            <a:ext cx="2517171" cy="982639"/>
          </a:xfrm>
          <a:prstGeom prst="rect">
            <a:avLst/>
          </a:prstGeom>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图片 1" descr="Remote Presence2"/>
          <p:cNvPicPr>
            <a:picLocks noChangeAspect="1"/>
          </p:cNvPicPr>
          <p:nvPr/>
        </p:nvPicPr>
        <p:blipFill>
          <a:blip r:embed="rId2" cstate="print"/>
          <a:stretch>
            <a:fillRect/>
          </a:stretch>
        </p:blipFill>
        <p:spPr>
          <a:xfrm>
            <a:off x="580777" y="775127"/>
            <a:ext cx="5743575" cy="5307013"/>
          </a:xfrm>
          <a:prstGeom prst="rect">
            <a:avLst/>
          </a:prstGeom>
          <a:noFill/>
          <a:ln w="9525">
            <a:noFill/>
            <a:miter/>
          </a:ln>
        </p:spPr>
      </p:pic>
      <p:pic>
        <p:nvPicPr>
          <p:cNvPr id="4" name="图片 3" descr="customer-service"/>
          <p:cNvPicPr>
            <a:picLocks noChangeAspect="1"/>
          </p:cNvPicPr>
          <p:nvPr/>
        </p:nvPicPr>
        <p:blipFill>
          <a:blip r:embed="rId3" cstate="print"/>
          <a:stretch>
            <a:fillRect/>
          </a:stretch>
        </p:blipFill>
        <p:spPr>
          <a:xfrm>
            <a:off x="7845425" y="3706495"/>
            <a:ext cx="2844165" cy="2844165"/>
          </a:xfrm>
          <a:prstGeom prst="rect">
            <a:avLst/>
          </a:prstGeom>
        </p:spPr>
      </p:pic>
      <p:sp>
        <p:nvSpPr>
          <p:cNvPr id="5" name="标题 4"/>
          <p:cNvSpPr>
            <a:spLocks noGrp="1"/>
          </p:cNvSpPr>
          <p:nvPr>
            <p:ph type="ctrTitle"/>
          </p:nvPr>
        </p:nvSpPr>
        <p:spPr>
          <a:xfrm>
            <a:off x="6945204" y="162218"/>
            <a:ext cx="5184576" cy="2387600"/>
          </a:xfrm>
        </p:spPr>
        <p:txBody>
          <a:bodyPr>
            <a:normAutofit/>
          </a:bodyPr>
          <a:lstStyle/>
          <a:p>
            <a:r>
              <a:rPr lang="en-US" altLang="zh-CN" sz="40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ea"/>
              </a:rPr>
              <a:t>Management Platform</a:t>
            </a:r>
            <a:endParaRPr lang="zh-CN" altLang="en-US" sz="40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6" name="内容占位符 2"/>
          <p:cNvSpPr>
            <a:spLocks noGrp="1"/>
          </p:cNvSpPr>
          <p:nvPr>
            <p:ph type="subTitle" idx="1"/>
          </p:nvPr>
        </p:nvSpPr>
        <p:spPr>
          <a:xfrm>
            <a:off x="6767662" y="2318362"/>
            <a:ext cx="9144000" cy="996950"/>
          </a:xfrm>
        </p:spPr>
        <p:txBody>
          <a:bodyPr/>
          <a:lstStyle/>
          <a:p>
            <a:pPr marL="342900" indent="-342900" algn="l">
              <a:buFont typeface="Wingdings" panose="05000000000000000000" charset="0"/>
              <a:buChar char="u"/>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mn-ea"/>
              </a:rPr>
              <a:t>Check all the rooms/extensions call status</a:t>
            </a:r>
            <a:endParaRPr lang="zh-CN" altLang="en-US" sz="20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342900" indent="-342900" algn="l">
              <a:buFont typeface="Wingdings" panose="05000000000000000000" charset="0"/>
              <a:buChar char="u"/>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mn-ea"/>
              </a:rPr>
              <a:t>Call transfer by reception PC</a:t>
            </a:r>
            <a:endParaRPr lang="zh-CN" altLang="en-US" sz="20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pic>
        <p:nvPicPr>
          <p:cNvPr id="7" name="图片 6" descr="VIS01-logo-透明底-适合各种文档副本.png"/>
          <p:cNvPicPr>
            <a:picLocks noChangeAspect="1"/>
          </p:cNvPicPr>
          <p:nvPr/>
        </p:nvPicPr>
        <p:blipFill>
          <a:blip r:embed="rId4" cstate="print"/>
          <a:stretch>
            <a:fillRect/>
          </a:stretch>
        </p:blipFill>
        <p:spPr>
          <a:xfrm>
            <a:off x="9671654" y="0"/>
            <a:ext cx="2517171" cy="982639"/>
          </a:xfrm>
          <a:prstGeom prst="rect">
            <a:avLst/>
          </a:prstGeom>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76942" y="2932152"/>
            <a:ext cx="5609869" cy="1107996"/>
          </a:xfrm>
          <a:prstGeom prst="rect">
            <a:avLst/>
          </a:prstGeom>
        </p:spPr>
        <p:txBody>
          <a:bodyPr wrap="none">
            <a:spAutoFit/>
          </a:bodyPr>
          <a:lstStyle/>
          <a:p>
            <a:pPr lvl="0" defTabSz="913765" fontAlgn="base">
              <a:spcBef>
                <a:spcPct val="0"/>
              </a:spcBef>
              <a:spcAft>
                <a:spcPct val="0"/>
              </a:spcAft>
            </a:pPr>
            <a:r>
              <a:rPr lang="en-US" altLang="zh-CN" sz="6600" dirty="0">
                <a:gradFill>
                  <a:gsLst>
                    <a:gs pos="0">
                      <a:srgbClr val="FFFFFF"/>
                    </a:gs>
                    <a:gs pos="100000">
                      <a:srgbClr val="FFFFFF"/>
                    </a:gs>
                  </a:gsLst>
                  <a:lin ang="5400000" scaled="0"/>
                </a:gradFill>
                <a:latin typeface="Times New Roman" panose="02020603050405020304" pitchFamily="18" charset="0"/>
                <a:cs typeface="Times New Roman" panose="02020603050405020304" pitchFamily="18" charset="0"/>
              </a:rPr>
              <a:t>Fanvil IP Phone</a:t>
            </a:r>
            <a:endParaRPr lang="zh-CN" altLang="en-US" sz="6600" dirty="0">
              <a:gradFill>
                <a:gsLst>
                  <a:gs pos="0">
                    <a:srgbClr val="FFFFFF"/>
                  </a:gs>
                  <a:gs pos="100000">
                    <a:srgbClr val="FFFFFF"/>
                  </a:gs>
                </a:gsLst>
                <a:lin ang="5400000" scaled="0"/>
              </a:gradFill>
              <a:latin typeface="Times New Roman" panose="02020603050405020304" pitchFamily="18" charset="0"/>
              <a:cs typeface="Times New Roman" panose="02020603050405020304" pitchFamily="18" charset="0"/>
            </a:endParaRPr>
          </a:p>
        </p:txBody>
      </p:sp>
      <p:pic>
        <p:nvPicPr>
          <p:cNvPr id="3" name="图片 2" descr="VIS01-logo-透明底-适合各种文档副本.png"/>
          <p:cNvPicPr>
            <a:picLocks noChangeAspect="1"/>
          </p:cNvPicPr>
          <p:nvPr/>
        </p:nvPicPr>
        <p:blipFill>
          <a:blip r:embed="rId3" cstate="print"/>
          <a:stretch>
            <a:fillRect/>
          </a:stretch>
        </p:blipFill>
        <p:spPr>
          <a:xfrm>
            <a:off x="9671654" y="0"/>
            <a:ext cx="2517171" cy="9826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3980" y="82414"/>
            <a:ext cx="7521471" cy="666336"/>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3730" b="1">
                <a:solidFill>
                  <a:schemeClr val="bg1"/>
                </a:solidFill>
                <a:latin typeface="Times New Roman" panose="02020603050405020304" pitchFamily="18" charset="0"/>
                <a:cs typeface="Times New Roman" panose="02020603050405020304" pitchFamily="18" charset="0"/>
              </a:rPr>
              <a:t> Fanvil</a:t>
            </a:r>
            <a:r>
              <a:rPr lang="zh-CN" altLang="en-US" sz="3730" b="1">
                <a:solidFill>
                  <a:schemeClr val="bg1"/>
                </a:solidFill>
                <a:latin typeface="Times New Roman" panose="02020603050405020304" pitchFamily="18" charset="0"/>
                <a:cs typeface="Times New Roman" panose="02020603050405020304" pitchFamily="18" charset="0"/>
              </a:rPr>
              <a:t> </a:t>
            </a:r>
            <a:r>
              <a:rPr lang="en-US" altLang="zh-CN" sz="3730" b="1" dirty="0">
                <a:solidFill>
                  <a:schemeClr val="bg1"/>
                </a:solidFill>
                <a:latin typeface="Times New Roman" panose="02020603050405020304" pitchFamily="18" charset="0"/>
                <a:cs typeface="Times New Roman" panose="02020603050405020304" pitchFamily="18" charset="0"/>
              </a:rPr>
              <a:t>Serial Hotel IP Phone</a:t>
            </a:r>
            <a:endParaRPr lang="zh-CN" altLang="en-US" sz="3730" b="1" dirty="0">
              <a:solidFill>
                <a:schemeClr val="bg1"/>
              </a:solidFill>
              <a:latin typeface="Times New Roman" panose="02020603050405020304" pitchFamily="18" charset="0"/>
              <a:cs typeface="Times New Roman" panose="02020603050405020304" pitchFamily="18" charset="0"/>
            </a:endParaRPr>
          </a:p>
        </p:txBody>
      </p:sp>
      <p:grpSp>
        <p:nvGrpSpPr>
          <p:cNvPr id="67" name="Group 13"/>
          <p:cNvGrpSpPr/>
          <p:nvPr/>
        </p:nvGrpSpPr>
        <p:grpSpPr bwMode="auto">
          <a:xfrm>
            <a:off x="8521963" y="3699436"/>
            <a:ext cx="2971001" cy="3158563"/>
            <a:chOff x="6280148" y="4142013"/>
            <a:chExt cx="3598873" cy="2955240"/>
          </a:xfrm>
        </p:grpSpPr>
        <p:sp>
          <p:nvSpPr>
            <p:cNvPr id="68" name="Rectangle 22"/>
            <p:cNvSpPr/>
            <p:nvPr/>
          </p:nvSpPr>
          <p:spPr bwMode="auto">
            <a:xfrm>
              <a:off x="6280148" y="4142013"/>
              <a:ext cx="3598873" cy="850901"/>
            </a:xfrm>
            <a:prstGeom prst="rect">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72944" tIns="62157" rIns="62157" bIns="62157" anchor="ctr"/>
            <a:lstStyle/>
            <a:p>
              <a:pPr defTabSz="931545">
                <a:lnSpc>
                  <a:spcPct val="90000"/>
                </a:lnSpc>
                <a:defRPr/>
              </a:pPr>
              <a:r>
                <a:rPr lang="en-US" altLang="zh-CN" sz="2000" b="1">
                  <a:solidFill>
                    <a:schemeClr val="accent6">
                      <a:lumMod val="75000"/>
                    </a:schemeClr>
                  </a:solidFill>
                  <a:latin typeface="Times New Roman" panose="02020603050405020304" pitchFamily="18" charset="0"/>
                  <a:cs typeface="Times New Roman" panose="02020603050405020304" pitchFamily="18" charset="0"/>
                </a:rPr>
                <a:t>7935</a:t>
              </a:r>
              <a:r>
                <a:rPr lang="zh-CN" altLang="en-US" sz="2000" b="1">
                  <a:solidFill>
                    <a:schemeClr val="accent6">
                      <a:lumMod val="75000"/>
                    </a:schemeClr>
                  </a:solidFill>
                  <a:latin typeface="Times New Roman" panose="02020603050405020304" pitchFamily="18" charset="0"/>
                  <a:cs typeface="Times New Roman" panose="02020603050405020304" pitchFamily="18" charset="0"/>
                </a:rPr>
                <a:t> </a:t>
              </a:r>
              <a:r>
                <a:rPr lang="en-US" altLang="zh-CN" sz="2000" b="1" dirty="0">
                  <a:solidFill>
                    <a:schemeClr val="accent6">
                      <a:lumMod val="75000"/>
                    </a:schemeClr>
                  </a:solidFill>
                  <a:latin typeface="Times New Roman" panose="02020603050405020304" pitchFamily="18" charset="0"/>
                  <a:cs typeface="Times New Roman" panose="02020603050405020304" pitchFamily="18" charset="0"/>
                </a:rPr>
                <a:t>Color Screen Hotel</a:t>
              </a:r>
              <a:r>
                <a:rPr lang="zh-CN" altLang="en-US" sz="20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zh-CN" sz="2000" b="1" dirty="0">
                  <a:solidFill>
                    <a:schemeClr val="accent6">
                      <a:lumMod val="75000"/>
                    </a:schemeClr>
                  </a:solidFill>
                  <a:latin typeface="Times New Roman" panose="02020603050405020304" pitchFamily="18" charset="0"/>
                  <a:cs typeface="Times New Roman" panose="02020603050405020304" pitchFamily="18" charset="0"/>
                </a:rPr>
                <a:t>Phone</a:t>
              </a:r>
              <a:endParaRPr lang="en-US" altLang="zh-CN" sz="2000" dirty="0">
                <a:gradFill>
                  <a:gsLst>
                    <a:gs pos="0">
                      <a:srgbClr val="FFFFFF"/>
                    </a:gs>
                    <a:gs pos="100000">
                      <a:srgbClr val="FFFFFF"/>
                    </a:gs>
                  </a:gsLst>
                  <a:lin ang="5400000" scaled="0"/>
                </a:gra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69" name="Group 8"/>
            <p:cNvGrpSpPr/>
            <p:nvPr/>
          </p:nvGrpSpPr>
          <p:grpSpPr bwMode="auto">
            <a:xfrm>
              <a:off x="6280150" y="4828518"/>
              <a:ext cx="3598870" cy="2268735"/>
              <a:chOff x="6280150" y="4828518"/>
              <a:chExt cx="3598870" cy="2268735"/>
            </a:xfrm>
          </p:grpSpPr>
          <p:sp>
            <p:nvSpPr>
              <p:cNvPr id="70" name="Rectangle 29"/>
              <p:cNvSpPr/>
              <p:nvPr/>
            </p:nvSpPr>
            <p:spPr bwMode="auto">
              <a:xfrm>
                <a:off x="6280150" y="4828518"/>
                <a:ext cx="3598870" cy="2268735"/>
              </a:xfrm>
              <a:prstGeom prst="rect">
                <a:avLst/>
              </a:prstGeom>
              <a:solidFill>
                <a:srgbClr val="000000">
                  <a:alpha val="67843"/>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2157" tIns="62157" rIns="62157" bIns="62157" anchor="ctr"/>
              <a:lstStyle/>
              <a:p>
                <a:pPr algn="ctr" defTabSz="931545">
                  <a:defRPr/>
                </a:pPr>
                <a:endParaRPr lang="en-US" altLang="zh-CN" sz="1865">
                  <a:solidFill>
                    <a:schemeClr val="tx1"/>
                  </a:solidFill>
                  <a:latin typeface="Times New Roman" panose="02020603050405020304" pitchFamily="18" charset="0"/>
                  <a:cs typeface="Times New Roman" panose="02020603050405020304" pitchFamily="18" charset="0"/>
                </a:endParaRPr>
              </a:p>
            </p:txBody>
          </p:sp>
          <p:sp>
            <p:nvSpPr>
              <p:cNvPr id="71" name="Rectangle 20"/>
              <p:cNvSpPr/>
              <p:nvPr/>
            </p:nvSpPr>
            <p:spPr bwMode="auto">
              <a:xfrm>
                <a:off x="6280150" y="4828518"/>
                <a:ext cx="3598870" cy="1310998"/>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24314" tIns="248629" rIns="124308" bIns="124314"/>
              <a:lstStyle/>
              <a:p>
                <a:pPr>
                  <a:lnSpc>
                    <a:spcPct val="90000"/>
                  </a:lnSpc>
                  <a:spcBef>
                    <a:spcPts val="600"/>
                  </a:spcBef>
                  <a:buClr>
                    <a:srgbClr val="FF0000"/>
                  </a:buClr>
                  <a:buFont typeface="Arial" panose="020B0604020202020204" pitchFamily="34" charset="0"/>
                  <a:buChar char="•"/>
                </a:pP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3.5inch color screen showing hotel information</a:t>
                </a:r>
              </a:p>
              <a:p>
                <a:pPr>
                  <a:lnSpc>
                    <a:spcPct val="90000"/>
                  </a:lnSpc>
                  <a:spcBef>
                    <a:spcPts val="600"/>
                  </a:spcBef>
                  <a:buClr>
                    <a:srgbClr val="FF0000"/>
                  </a:buClr>
                  <a:buFont typeface="Arial" panose="020B0604020202020204" pitchFamily="34" charset="0"/>
                  <a:buChar char="•"/>
                </a:pP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6 editable shortcut keys</a:t>
                </a:r>
              </a:p>
              <a:p>
                <a:pPr>
                  <a:lnSpc>
                    <a:spcPct val="90000"/>
                  </a:lnSpc>
                  <a:spcBef>
                    <a:spcPts val="600"/>
                  </a:spcBef>
                  <a:buClr>
                    <a:srgbClr val="FF0000"/>
                  </a:buClr>
                  <a:buFont typeface="Arial" panose="020B0604020202020204" pitchFamily="34" charset="0"/>
                  <a:buChar char="•"/>
                </a:pP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 A USB mobile phone charging port</a:t>
                </a:r>
              </a:p>
              <a:p>
                <a:pPr>
                  <a:lnSpc>
                    <a:spcPct val="90000"/>
                  </a:lnSpc>
                  <a:spcBef>
                    <a:spcPts val="600"/>
                  </a:spcBef>
                  <a:buClr>
                    <a:srgbClr val="FF0000"/>
                  </a:buClr>
                  <a:buFont typeface="Arial" panose="020B0604020202020204" pitchFamily="34" charset="0"/>
                  <a:buChar char="•"/>
                </a:pP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 Call / message </a:t>
                </a:r>
                <a:r>
                  <a:rPr lang="en-US" altLang="zh-CN" sz="1400" b="1" dirty="0">
                    <a:latin typeface="Times New Roman" panose="02020603050405020304" pitchFamily="18" charset="0"/>
                    <a:cs typeface="Times New Roman" panose="02020603050405020304" pitchFamily="18" charset="0"/>
                  </a:rPr>
                  <a:t>indicator lamp </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x1</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dirty="0" err="1">
                    <a:latin typeface="Times New Roman" panose="02020603050405020304" pitchFamily="18" charset="0"/>
                    <a:ea typeface="微软雅黑" panose="020B0503020204020204" pitchFamily="34" charset="-122"/>
                    <a:cs typeface="Times New Roman" panose="02020603050405020304" pitchFamily="18" charset="0"/>
                  </a:rPr>
                  <a:t>Handsfree</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 indicator lamp</a:t>
                </a:r>
              </a:p>
              <a:p>
                <a:pPr>
                  <a:lnSpc>
                    <a:spcPct val="90000"/>
                  </a:lnSpc>
                  <a:spcBef>
                    <a:spcPts val="600"/>
                  </a:spcBef>
                  <a:buClr>
                    <a:srgbClr val="FF0000"/>
                  </a:buClr>
                  <a:buFont typeface="Arial" panose="020B0604020202020204" pitchFamily="34" charset="0"/>
                  <a:buChar char="•"/>
                </a:pP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 Call hold . Call transfer .voice message</a:t>
                </a:r>
              </a:p>
              <a:p>
                <a:pPr>
                  <a:lnSpc>
                    <a:spcPct val="90000"/>
                  </a:lnSpc>
                  <a:spcBef>
                    <a:spcPts val="600"/>
                  </a:spcBef>
                  <a:buClr>
                    <a:srgbClr val="FF0000"/>
                  </a:buClr>
                  <a:buFont typeface="Arial" panose="020B0604020202020204" pitchFamily="34" charset="0"/>
                  <a:buChar char="•"/>
                </a:pPr>
                <a:r>
                  <a:rPr lang="en-US" altLang="zh-CN" sz="1400" dirty="0">
                    <a:solidFill>
                      <a:prstClr val="white"/>
                    </a:solidFill>
                    <a:latin typeface="Times New Roman" panose="02020603050405020304" pitchFamily="18" charset="0"/>
                    <a:cs typeface="Times New Roman" panose="02020603050405020304" pitchFamily="18" charset="0"/>
                  </a:rPr>
                  <a:t>Compatible with major platforms </a:t>
                </a:r>
                <a:r>
                  <a:rPr lang="en-US" altLang="zh-CN" sz="1400" dirty="0" err="1">
                    <a:latin typeface="Times New Roman" panose="02020603050405020304" pitchFamily="18" charset="0"/>
                    <a:ea typeface="微软雅黑" panose="020B0503020204020204" pitchFamily="34" charset="-122"/>
                    <a:cs typeface="Times New Roman" panose="02020603050405020304" pitchFamily="18" charset="0"/>
                  </a:rPr>
                  <a:t>Broadsoft</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 3CX, Asterisk, </a:t>
                </a:r>
                <a:r>
                  <a:rPr lang="en-US" altLang="zh-CN" sz="1400" dirty="0" err="1">
                    <a:latin typeface="Times New Roman" panose="02020603050405020304" pitchFamily="18" charset="0"/>
                    <a:ea typeface="微软雅黑" panose="020B0503020204020204" pitchFamily="34" charset="-122"/>
                    <a:cs typeface="Times New Roman" panose="02020603050405020304" pitchFamily="18" charset="0"/>
                  </a:rPr>
                  <a:t>Elastix</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 etc</a:t>
                </a:r>
              </a:p>
              <a:p>
                <a:pPr>
                  <a:lnSpc>
                    <a:spcPct val="90000"/>
                  </a:lnSpc>
                  <a:spcBef>
                    <a:spcPts val="600"/>
                  </a:spcBef>
                  <a:buClr>
                    <a:srgbClr val="FF0000"/>
                  </a:buClr>
                  <a:buFont typeface="Arial" panose="020B0604020202020204" pitchFamily="34" charset="0"/>
                  <a:buChar char="•"/>
                </a:pPr>
                <a:endParaRPr lang="en-US" altLang="zh-CN" sz="14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90000"/>
                  </a:lnSpc>
                  <a:spcBef>
                    <a:spcPts val="600"/>
                  </a:spcBef>
                  <a:buClr>
                    <a:srgbClr val="FF0000"/>
                  </a:buClr>
                  <a:buFont typeface="Arial" panose="020B0604020202020204" pitchFamily="34" charset="0"/>
                  <a:buChar char="•"/>
                </a:pPr>
                <a:endParaRPr lang="en-US" altLang="zh-CN" sz="1400" dirty="0">
                  <a:latin typeface="Times New Roman" panose="02020603050405020304" pitchFamily="18" charset="0"/>
                  <a:ea typeface="微软雅黑" panose="020B0503020204020204" pitchFamily="34" charset="-122"/>
                  <a:cs typeface="Times New Roman" panose="02020603050405020304" pitchFamily="18" charset="0"/>
                </a:endParaRPr>
              </a:p>
            </p:txBody>
          </p:sp>
        </p:grpSp>
      </p:grpSp>
      <p:grpSp>
        <p:nvGrpSpPr>
          <p:cNvPr id="72" name="Group 12"/>
          <p:cNvGrpSpPr/>
          <p:nvPr/>
        </p:nvGrpSpPr>
        <p:grpSpPr bwMode="auto">
          <a:xfrm>
            <a:off x="4556639" y="3700173"/>
            <a:ext cx="2972446" cy="3042172"/>
            <a:chOff x="3138987" y="4142016"/>
            <a:chExt cx="3602662" cy="2927269"/>
          </a:xfrm>
        </p:grpSpPr>
        <p:sp>
          <p:nvSpPr>
            <p:cNvPr id="73" name="Rectangle 21"/>
            <p:cNvSpPr/>
            <p:nvPr/>
          </p:nvSpPr>
          <p:spPr bwMode="auto">
            <a:xfrm>
              <a:off x="3140074" y="4142016"/>
              <a:ext cx="3601575" cy="850902"/>
            </a:xfrm>
            <a:prstGeom prst="rect">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72944" tIns="62157" rIns="62157" bIns="62157" anchor="ctr"/>
            <a:lstStyle/>
            <a:p>
              <a:pPr defTabSz="931545">
                <a:lnSpc>
                  <a:spcPct val="90000"/>
                </a:lnSpc>
                <a:defRPr/>
              </a:pPr>
              <a:r>
                <a:rPr lang="en-US" altLang="zh-CN" sz="2000" b="1">
                  <a:solidFill>
                    <a:schemeClr val="accent6">
                      <a:lumMod val="75000"/>
                    </a:schemeClr>
                  </a:solidFill>
                  <a:latin typeface="Times New Roman" panose="02020603050405020304" pitchFamily="18" charset="0"/>
                  <a:cs typeface="Times New Roman" panose="02020603050405020304" pitchFamily="18" charset="0"/>
                </a:rPr>
                <a:t>7933</a:t>
              </a:r>
              <a:r>
                <a:rPr lang="en-US" altLang="zh-CN" sz="2000" b="1">
                  <a:latin typeface="Times New Roman" panose="02020603050405020304" pitchFamily="18" charset="0"/>
                  <a:cs typeface="Times New Roman" panose="02020603050405020304" pitchFamily="18" charset="0"/>
                </a:rPr>
                <a:t> </a:t>
              </a:r>
              <a:r>
                <a:rPr lang="en-US" altLang="zh-CN" sz="2000" b="1" dirty="0">
                  <a:solidFill>
                    <a:schemeClr val="accent6">
                      <a:lumMod val="75000"/>
                    </a:schemeClr>
                  </a:solidFill>
                  <a:latin typeface="Times New Roman" panose="02020603050405020304" pitchFamily="18" charset="0"/>
                  <a:cs typeface="Times New Roman" panose="02020603050405020304" pitchFamily="18" charset="0"/>
                </a:rPr>
                <a:t>Hotel Phone</a:t>
              </a:r>
              <a:endParaRPr lang="en-US" altLang="zh-CN" sz="2000" dirty="0">
                <a:solidFill>
                  <a:schemeClr val="accent6">
                    <a:lumMod val="7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74" name="Group 7"/>
            <p:cNvGrpSpPr/>
            <p:nvPr/>
          </p:nvGrpSpPr>
          <p:grpSpPr bwMode="auto">
            <a:xfrm>
              <a:off x="3138987" y="4842424"/>
              <a:ext cx="3602662" cy="2226861"/>
              <a:chOff x="3138987" y="4842424"/>
              <a:chExt cx="3602662" cy="2226861"/>
            </a:xfrm>
          </p:grpSpPr>
          <p:sp>
            <p:nvSpPr>
              <p:cNvPr id="75" name="Rectangle 28"/>
              <p:cNvSpPr/>
              <p:nvPr/>
            </p:nvSpPr>
            <p:spPr bwMode="auto">
              <a:xfrm>
                <a:off x="3154983" y="4842424"/>
                <a:ext cx="3586664" cy="2226861"/>
              </a:xfrm>
              <a:prstGeom prst="rect">
                <a:avLst/>
              </a:prstGeom>
              <a:solidFill>
                <a:srgbClr val="000000">
                  <a:alpha val="67843"/>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2157" tIns="62157" rIns="62157" bIns="62157" anchor="ctr"/>
              <a:lstStyle/>
              <a:p>
                <a:pPr algn="ctr" defTabSz="931545">
                  <a:defRPr/>
                </a:pPr>
                <a:endParaRPr lang="en-US" altLang="zh-CN" sz="1865">
                  <a:solidFill>
                    <a:schemeClr val="tx1"/>
                  </a:solidFill>
                  <a:latin typeface="Times New Roman" panose="02020603050405020304" pitchFamily="18" charset="0"/>
                  <a:cs typeface="Times New Roman" panose="02020603050405020304" pitchFamily="18" charset="0"/>
                </a:endParaRPr>
              </a:p>
            </p:txBody>
          </p:sp>
          <p:sp>
            <p:nvSpPr>
              <p:cNvPr id="76" name="Rectangle 26"/>
              <p:cNvSpPr/>
              <p:nvPr/>
            </p:nvSpPr>
            <p:spPr bwMode="auto">
              <a:xfrm>
                <a:off x="3138987" y="4895315"/>
                <a:ext cx="3602662" cy="1477012"/>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24314" tIns="248629" rIns="124308" bIns="124314"/>
              <a:lstStyle/>
              <a:p>
                <a:pPr>
                  <a:lnSpc>
                    <a:spcPct val="90000"/>
                  </a:lnSpc>
                  <a:spcBef>
                    <a:spcPts val="600"/>
                  </a:spcBef>
                  <a:buClr>
                    <a:srgbClr val="FF0000"/>
                  </a:buClr>
                  <a:buFont typeface="Arial" panose="020B0604020202020204" pitchFamily="34" charset="0"/>
                  <a:buChar char="•"/>
                </a:pPr>
                <a:r>
                  <a:rPr lang="en-US" altLang="zh-CN" sz="1400" dirty="0">
                    <a:latin typeface="Times New Roman" panose="02020603050405020304" pitchFamily="18" charset="0"/>
                    <a:cs typeface="Times New Roman" panose="02020603050405020304" pitchFamily="18" charset="0"/>
                  </a:rPr>
                  <a:t>The custom (printing) decal sticker</a:t>
                </a:r>
                <a:endParaRPr lang="en-US" altLang="zh-CN" sz="14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90000"/>
                  </a:lnSpc>
                  <a:spcBef>
                    <a:spcPts val="600"/>
                  </a:spcBef>
                  <a:buClr>
                    <a:srgbClr val="FF0000"/>
                  </a:buClr>
                  <a:buFont typeface="Arial" panose="020B0604020202020204" pitchFamily="34" charset="0"/>
                  <a:buChar char="•"/>
                </a:pP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 6</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editable shortcut keys</a:t>
                </a:r>
              </a:p>
              <a:p>
                <a:pPr>
                  <a:lnSpc>
                    <a:spcPct val="90000"/>
                  </a:lnSpc>
                  <a:spcBef>
                    <a:spcPts val="600"/>
                  </a:spcBef>
                  <a:buClr>
                    <a:srgbClr val="FF0000"/>
                  </a:buClr>
                  <a:buFont typeface="Arial" panose="020B0604020202020204" pitchFamily="34" charset="0"/>
                  <a:buChar char="•"/>
                </a:pP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 A USB mobile phone charging port</a:t>
                </a:r>
              </a:p>
              <a:p>
                <a:pPr>
                  <a:lnSpc>
                    <a:spcPct val="90000"/>
                  </a:lnSpc>
                  <a:spcBef>
                    <a:spcPts val="600"/>
                  </a:spcBef>
                  <a:buClr>
                    <a:srgbClr val="FF0000"/>
                  </a:buClr>
                  <a:buFont typeface="Arial" panose="020B0604020202020204" pitchFamily="34" charset="0"/>
                  <a:buChar char="•"/>
                </a:pP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 Call / message </a:t>
                </a:r>
                <a:r>
                  <a:rPr lang="en-US" altLang="zh-CN" sz="1400" b="1" dirty="0">
                    <a:latin typeface="Times New Roman" panose="02020603050405020304" pitchFamily="18" charset="0"/>
                    <a:cs typeface="Times New Roman" panose="02020603050405020304" pitchFamily="18" charset="0"/>
                  </a:rPr>
                  <a:t>indicator lamp </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x1</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dirty="0" err="1">
                    <a:latin typeface="Times New Roman" panose="02020603050405020304" pitchFamily="18" charset="0"/>
                    <a:ea typeface="微软雅黑" panose="020B0503020204020204" pitchFamily="34" charset="-122"/>
                    <a:cs typeface="Times New Roman" panose="02020603050405020304" pitchFamily="18" charset="0"/>
                  </a:rPr>
                  <a:t>Handsfree</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 indicator lamp</a:t>
                </a:r>
              </a:p>
              <a:p>
                <a:pPr>
                  <a:lnSpc>
                    <a:spcPct val="90000"/>
                  </a:lnSpc>
                  <a:spcBef>
                    <a:spcPts val="600"/>
                  </a:spcBef>
                  <a:buClr>
                    <a:srgbClr val="FF0000"/>
                  </a:buClr>
                  <a:buFont typeface="Arial" panose="020B0604020202020204" pitchFamily="34" charset="0"/>
                  <a:buChar char="•"/>
                </a:pP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 Call hold </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 Call transfer </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      voice message</a:t>
                </a:r>
              </a:p>
              <a:p>
                <a:pPr>
                  <a:lnSpc>
                    <a:spcPct val="90000"/>
                  </a:lnSpc>
                  <a:spcBef>
                    <a:spcPts val="600"/>
                  </a:spcBef>
                  <a:buClr>
                    <a:srgbClr val="FF0000"/>
                  </a:buClr>
                  <a:buFont typeface="Arial" panose="020B0604020202020204" pitchFamily="34" charset="0"/>
                  <a:buChar char="•"/>
                </a:pPr>
                <a:r>
                  <a:rPr lang="en-US" altLang="zh-CN" sz="1400" dirty="0">
                    <a:solidFill>
                      <a:prstClr val="white"/>
                    </a:solidFill>
                    <a:latin typeface="Times New Roman" panose="02020603050405020304" pitchFamily="18" charset="0"/>
                    <a:cs typeface="Times New Roman" panose="02020603050405020304" pitchFamily="18" charset="0"/>
                  </a:rPr>
                  <a:t>Compatible with major platforms </a:t>
                </a:r>
                <a:r>
                  <a:rPr lang="en-US" altLang="zh-CN" sz="1400" dirty="0" err="1">
                    <a:latin typeface="Times New Roman" panose="02020603050405020304" pitchFamily="18" charset="0"/>
                    <a:ea typeface="微软雅黑" panose="020B0503020204020204" pitchFamily="34" charset="-122"/>
                    <a:cs typeface="Times New Roman" panose="02020603050405020304" pitchFamily="18" charset="0"/>
                  </a:rPr>
                  <a:t>Broadsoft</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 3CX, Asterisk, </a:t>
                </a:r>
                <a:r>
                  <a:rPr lang="en-US" altLang="zh-CN" sz="1400" dirty="0" err="1">
                    <a:latin typeface="Times New Roman" panose="02020603050405020304" pitchFamily="18" charset="0"/>
                    <a:ea typeface="微软雅黑" panose="020B0503020204020204" pitchFamily="34" charset="-122"/>
                    <a:cs typeface="Times New Roman" panose="02020603050405020304" pitchFamily="18" charset="0"/>
                  </a:rPr>
                  <a:t>Elastix</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 etc</a:t>
                </a:r>
              </a:p>
              <a:p>
                <a:pPr>
                  <a:lnSpc>
                    <a:spcPct val="90000"/>
                  </a:lnSpc>
                  <a:spcBef>
                    <a:spcPts val="600"/>
                  </a:spcBef>
                  <a:buClr>
                    <a:srgbClr val="FF0000"/>
                  </a:buClr>
                  <a:buFont typeface="Arial" panose="020B0604020202020204" pitchFamily="34" charset="0"/>
                  <a:buChar char="•"/>
                </a:pPr>
                <a:endParaRPr lang="en-US" altLang="zh-CN" sz="1400" dirty="0">
                  <a:latin typeface="Times New Roman" panose="02020603050405020304" pitchFamily="18" charset="0"/>
                  <a:ea typeface="微软雅黑" panose="020B0503020204020204" pitchFamily="34" charset="-122"/>
                  <a:cs typeface="Times New Roman" panose="02020603050405020304" pitchFamily="18" charset="0"/>
                </a:endParaRPr>
              </a:p>
            </p:txBody>
          </p:sp>
        </p:grpSp>
      </p:grpSp>
      <p:grpSp>
        <p:nvGrpSpPr>
          <p:cNvPr id="77" name="Group 11"/>
          <p:cNvGrpSpPr/>
          <p:nvPr/>
        </p:nvGrpSpPr>
        <p:grpSpPr bwMode="auto">
          <a:xfrm>
            <a:off x="583860" y="3734672"/>
            <a:ext cx="2913826" cy="3007673"/>
            <a:chOff x="-15822" y="4142016"/>
            <a:chExt cx="3530229" cy="2894077"/>
          </a:xfrm>
        </p:grpSpPr>
        <p:sp>
          <p:nvSpPr>
            <p:cNvPr id="78" name="Rectangle 1"/>
            <p:cNvSpPr/>
            <p:nvPr/>
          </p:nvSpPr>
          <p:spPr bwMode="auto">
            <a:xfrm>
              <a:off x="0" y="4142016"/>
              <a:ext cx="3514407" cy="850902"/>
            </a:xfrm>
            <a:prstGeom prst="rect">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72944" tIns="62157" rIns="62157" bIns="62157" anchor="ctr"/>
            <a:lstStyle/>
            <a:p>
              <a:pPr defTabSz="931545">
                <a:lnSpc>
                  <a:spcPct val="90000"/>
                </a:lnSpc>
              </a:pPr>
              <a:r>
                <a:rPr lang="en-US" altLang="zh-CN" sz="2000" b="1">
                  <a:solidFill>
                    <a:schemeClr val="accent6">
                      <a:lumMod val="75000"/>
                    </a:schemeClr>
                  </a:solidFill>
                  <a:latin typeface="Times New Roman" panose="02020603050405020304" pitchFamily="18" charset="0"/>
                  <a:cs typeface="Times New Roman" panose="02020603050405020304" pitchFamily="18" charset="0"/>
                </a:rPr>
                <a:t>7932 </a:t>
              </a:r>
              <a:r>
                <a:rPr lang="en-US" altLang="zh-CN" sz="2000" b="1" dirty="0">
                  <a:solidFill>
                    <a:schemeClr val="accent6">
                      <a:lumMod val="75000"/>
                    </a:schemeClr>
                  </a:solidFill>
                  <a:latin typeface="Times New Roman" panose="02020603050405020304" pitchFamily="18" charset="0"/>
                  <a:cs typeface="Times New Roman" panose="02020603050405020304" pitchFamily="18" charset="0"/>
                </a:rPr>
                <a:t>Bathroom Phone</a:t>
              </a:r>
              <a:endParaRPr lang="zh-CN" altLang="en-US" sz="20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79" name="Rectangle 4"/>
            <p:cNvSpPr/>
            <p:nvPr/>
          </p:nvSpPr>
          <p:spPr bwMode="auto">
            <a:xfrm>
              <a:off x="-15822" y="4840805"/>
              <a:ext cx="3514407" cy="2195288"/>
            </a:xfrm>
            <a:prstGeom prst="rect">
              <a:avLst/>
            </a:prstGeom>
            <a:solidFill>
              <a:srgbClr val="000000">
                <a:alpha val="67843"/>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2157" tIns="62157" rIns="62157" bIns="62157" anchor="ctr"/>
            <a:lstStyle/>
            <a:p>
              <a:pPr algn="ctr" defTabSz="931545">
                <a:lnSpc>
                  <a:spcPct val="150000"/>
                </a:lnSpc>
                <a:defRPr/>
              </a:pPr>
              <a:endParaRPr lang="en-US" altLang="zh-CN" sz="1865"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0" name="Rectangle 19"/>
            <p:cNvSpPr/>
            <p:nvPr/>
          </p:nvSpPr>
          <p:spPr bwMode="auto">
            <a:xfrm>
              <a:off x="30836" y="4887166"/>
              <a:ext cx="3483571" cy="1628621"/>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24314" tIns="248629" rIns="124308" bIns="124314"/>
            <a:lstStyle/>
            <a:p>
              <a:pPr>
                <a:lnSpc>
                  <a:spcPct val="90000"/>
                </a:lnSpc>
                <a:spcBef>
                  <a:spcPts val="600"/>
                </a:spcBef>
                <a:buClr>
                  <a:srgbClr val="FF0000"/>
                </a:buClr>
                <a:buFont typeface="Arial" panose="020B0604020202020204" pitchFamily="34" charset="0"/>
                <a:buChar char="•"/>
              </a:pP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Standard numeric keypad</a:t>
              </a:r>
            </a:p>
            <a:p>
              <a:pPr>
                <a:lnSpc>
                  <a:spcPct val="90000"/>
                </a:lnSpc>
                <a:spcBef>
                  <a:spcPts val="600"/>
                </a:spcBef>
                <a:buClr>
                  <a:srgbClr val="FF0000"/>
                </a:buClr>
                <a:buFont typeface="Arial" panose="020B0604020202020204" pitchFamily="34" charset="0"/>
                <a:buChar char="•"/>
              </a:pPr>
              <a:r>
                <a:rPr lang="en-US" altLang="zh-CN" sz="1400" dirty="0" err="1">
                  <a:latin typeface="Times New Roman" panose="02020603050405020304" pitchFamily="18" charset="0"/>
                  <a:ea typeface="微软雅黑" panose="020B0503020204020204" pitchFamily="34" charset="-122"/>
                  <a:cs typeface="Times New Roman" panose="02020603050405020304" pitchFamily="18" charset="0"/>
                </a:rPr>
                <a:t>PoE</a:t>
              </a:r>
              <a:r>
                <a:rPr lang="en-US" altLang="zh-CN" sz="1400" dirty="0">
                  <a:latin typeface="Times New Roman" panose="02020603050405020304" pitchFamily="18" charset="0"/>
                  <a:cs typeface="Times New Roman" panose="02020603050405020304" pitchFamily="18" charset="0"/>
                </a:rPr>
                <a:t> Power over Ethernet</a:t>
              </a:r>
              <a:endParaRPr lang="en-US" altLang="zh-CN" sz="14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90000"/>
                </a:lnSpc>
                <a:spcBef>
                  <a:spcPts val="600"/>
                </a:spcBef>
                <a:buClr>
                  <a:srgbClr val="FF0000"/>
                </a:buClr>
                <a:buFont typeface="Arial" panose="020B0604020202020204" pitchFamily="34" charset="0"/>
                <a:buChar char="•"/>
              </a:pP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A button to transfer the call</a:t>
              </a:r>
            </a:p>
            <a:p>
              <a:pPr>
                <a:lnSpc>
                  <a:spcPct val="90000"/>
                </a:lnSpc>
                <a:spcBef>
                  <a:spcPts val="600"/>
                </a:spcBef>
                <a:buClr>
                  <a:srgbClr val="FF0000"/>
                </a:buClr>
                <a:buFont typeface="Arial" panose="020B0604020202020204" pitchFamily="34" charset="0"/>
                <a:buChar char="•"/>
              </a:pP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Call Alert Light x1</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 Power Indicator x1</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 hook indicator x1</a:t>
              </a:r>
              <a:endParaRPr lang="zh-CN" altLang="en-US" sz="1400" dirty="0">
                <a:latin typeface="Times New Roman" panose="02020603050405020304" pitchFamily="18" charset="0"/>
                <a:ea typeface="微软雅黑" panose="020B0503020204020204" pitchFamily="34" charset="-122"/>
                <a:cs typeface="Times New Roman" panose="02020603050405020304" pitchFamily="18" charset="0"/>
              </a:endParaRPr>
            </a:p>
            <a:p>
              <a:pPr lvl="0">
                <a:buClr>
                  <a:srgbClr val="FF0000"/>
                </a:buClr>
                <a:buFont typeface="Arial" panose="020B0604020202020204" pitchFamily="34" charset="0"/>
                <a:buChar char="•"/>
              </a:pP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dirty="0">
                  <a:solidFill>
                    <a:prstClr val="white"/>
                  </a:solidFill>
                  <a:latin typeface="Times New Roman" panose="02020603050405020304" pitchFamily="18" charset="0"/>
                  <a:cs typeface="Times New Roman" panose="02020603050405020304" pitchFamily="18" charset="0"/>
                </a:rPr>
                <a:t>Compatible with major </a:t>
              </a:r>
              <a:r>
                <a:rPr lang="en-US" altLang="zh-CN" sz="1400" dirty="0" err="1">
                  <a:solidFill>
                    <a:prstClr val="white"/>
                  </a:solidFill>
                  <a:latin typeface="Times New Roman" panose="02020603050405020304" pitchFamily="18" charset="0"/>
                  <a:cs typeface="Times New Roman" panose="02020603050405020304" pitchFamily="18" charset="0"/>
                </a:rPr>
                <a:t>platforms:</a:t>
              </a:r>
              <a:r>
                <a:rPr lang="en-US" altLang="zh-CN" sz="1400" dirty="0" err="1">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Broadsoft</a:t>
              </a:r>
              <a:r>
                <a:rPr lang="en-US" altLang="zh-CN" sz="1400"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 3CX, Asterisk, </a:t>
              </a:r>
              <a:r>
                <a:rPr lang="en-US" altLang="zh-CN" sz="1400" dirty="0" err="1">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Elastix</a:t>
              </a:r>
              <a:r>
                <a:rPr lang="en-US" altLang="zh-CN" sz="1400"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 etc</a:t>
              </a:r>
            </a:p>
          </p:txBody>
        </p:sp>
      </p:grpSp>
      <p:pic>
        <p:nvPicPr>
          <p:cNvPr id="1026" name="Picture 2" descr="C:\Users\nick.yang\Desktop\图片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418" y="1160485"/>
            <a:ext cx="3228477" cy="2538952"/>
          </a:xfrm>
          <a:prstGeom prst="rect">
            <a:avLst/>
          </a:prstGeom>
          <a:noFill/>
          <a:extLst>
            <a:ext uri="{909E8E84-426E-40DD-AFC4-6F175D3DCCD1}">
              <a14:hiddenFill xmlns:a14="http://schemas.microsoft.com/office/drawing/2010/main">
                <a:solidFill>
                  <a:srgbClr val="FFFFFF"/>
                </a:solidFill>
              </a14:hiddenFill>
            </a:ext>
          </a:extLst>
        </p:spPr>
      </p:pic>
      <p:pic>
        <p:nvPicPr>
          <p:cNvPr id="21" name="图片 20" descr="VIS01-logo-透明底-适合各种文档副本.png"/>
          <p:cNvPicPr>
            <a:picLocks noChangeAspect="1"/>
          </p:cNvPicPr>
          <p:nvPr/>
        </p:nvPicPr>
        <p:blipFill>
          <a:blip r:embed="rId3" cstate="print"/>
          <a:stretch>
            <a:fillRect/>
          </a:stretch>
        </p:blipFill>
        <p:spPr>
          <a:xfrm>
            <a:off x="9671654" y="0"/>
            <a:ext cx="2517171" cy="982639"/>
          </a:xfrm>
          <a:prstGeom prst="rect">
            <a:avLst/>
          </a:prstGeom>
        </p:spPr>
      </p:pic>
      <p:pic>
        <p:nvPicPr>
          <p:cNvPr id="22" name="图片 21" descr="3.png"/>
          <p:cNvPicPr>
            <a:picLocks noChangeAspect="1"/>
          </p:cNvPicPr>
          <p:nvPr/>
        </p:nvPicPr>
        <p:blipFill>
          <a:blip r:embed="rId4" cstate="print"/>
          <a:stretch>
            <a:fillRect/>
          </a:stretch>
        </p:blipFill>
        <p:spPr>
          <a:xfrm>
            <a:off x="7415140" y="696035"/>
            <a:ext cx="4590490" cy="2966604"/>
          </a:xfrm>
          <a:prstGeom prst="rect">
            <a:avLst/>
          </a:prstGeom>
        </p:spPr>
      </p:pic>
      <p:pic>
        <p:nvPicPr>
          <p:cNvPr id="23" name="图片 22" descr="H3.png"/>
          <p:cNvPicPr>
            <a:picLocks noChangeAspect="1"/>
          </p:cNvPicPr>
          <p:nvPr/>
        </p:nvPicPr>
        <p:blipFill>
          <a:blip r:embed="rId5" cstate="print"/>
          <a:stretch>
            <a:fillRect/>
          </a:stretch>
        </p:blipFill>
        <p:spPr>
          <a:xfrm>
            <a:off x="3872810" y="668740"/>
            <a:ext cx="4588802" cy="296551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fade">
                                      <p:cBhvr>
                                        <p:cTn id="16" dur="500"/>
                                        <p:tgtEl>
                                          <p:spTgt spid="77"/>
                                        </p:tgtEl>
                                      </p:cBhvr>
                                    </p:animEffect>
                                  </p:childTnLst>
                                </p:cTn>
                              </p:par>
                              <p:par>
                                <p:cTn id="17" presetID="10" presetClass="entr" presetSubtype="0" fill="hold" nodeType="with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500"/>
                                        <p:tgtEl>
                                          <p:spTgt spid="72"/>
                                        </p:tgtEl>
                                      </p:cBhvr>
                                    </p:animEffect>
                                  </p:childTnLst>
                                </p:cTn>
                              </p:par>
                              <p:par>
                                <p:cTn id="20" presetID="10" presetClass="entr" presetSubtype="0" fill="hold" nodeType="with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fade">
                                      <p:cBhvr>
                                        <p:cTn id="2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1620" y="335915"/>
            <a:ext cx="6698738" cy="523220"/>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2800" b="1">
                <a:solidFill>
                  <a:schemeClr val="bg1"/>
                </a:solidFill>
                <a:latin typeface="Times New Roman" panose="02020603050405020304" pitchFamily="18" charset="0"/>
                <a:cs typeface="Times New Roman" panose="02020603050405020304" pitchFamily="18" charset="0"/>
              </a:rPr>
              <a:t> Fanvil </a:t>
            </a:r>
            <a:r>
              <a:rPr lang="en-US" altLang="zh-CN" sz="2800" b="1" dirty="0">
                <a:solidFill>
                  <a:schemeClr val="bg1"/>
                </a:solidFill>
                <a:latin typeface="Times New Roman" panose="02020603050405020304" pitchFamily="18" charset="0"/>
                <a:cs typeface="Times New Roman" panose="02020603050405020304" pitchFamily="18" charset="0"/>
              </a:rPr>
              <a:t>serial Color Screen IP Phone</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pic>
        <p:nvPicPr>
          <p:cNvPr id="3074" name="Picture 2" descr="E:\2016 Fanvil\New Product\X-series\X3S\X3图片\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231"/>
          <a:stretch>
            <a:fillRect/>
          </a:stretch>
        </p:blipFill>
        <p:spPr bwMode="auto">
          <a:xfrm>
            <a:off x="659765" y="1174549"/>
            <a:ext cx="2514150" cy="1980000"/>
          </a:xfrm>
          <a:prstGeom prst="rect">
            <a:avLst/>
          </a:prstGeom>
          <a:noFill/>
          <a:extLst>
            <a:ext uri="{909E8E84-426E-40DD-AFC4-6F175D3DCCD1}">
              <a14:hiddenFill xmlns:a14="http://schemas.microsoft.com/office/drawing/2010/main">
                <a:solidFill>
                  <a:srgbClr val="FFFFFF"/>
                </a:solidFill>
              </a14:hiddenFill>
            </a:ext>
          </a:extLst>
        </p:spPr>
      </p:pic>
      <p:grpSp>
        <p:nvGrpSpPr>
          <p:cNvPr id="47" name="Group 13"/>
          <p:cNvGrpSpPr/>
          <p:nvPr/>
        </p:nvGrpSpPr>
        <p:grpSpPr bwMode="auto">
          <a:xfrm>
            <a:off x="6177280" y="3187700"/>
            <a:ext cx="2545715" cy="3294380"/>
            <a:chOff x="6280150" y="4142013"/>
            <a:chExt cx="2784976" cy="2863171"/>
          </a:xfrm>
        </p:grpSpPr>
        <p:sp>
          <p:nvSpPr>
            <p:cNvPr id="62" name="Rectangle 22"/>
            <p:cNvSpPr/>
            <p:nvPr/>
          </p:nvSpPr>
          <p:spPr bwMode="auto">
            <a:xfrm>
              <a:off x="6280150" y="4142013"/>
              <a:ext cx="2768600" cy="850901"/>
            </a:xfrm>
            <a:prstGeom prst="rect">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279781" tIns="46630" rIns="46630" bIns="4663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1545">
                <a:lnSpc>
                  <a:spcPct val="90000"/>
                </a:lnSpc>
                <a:defRPr/>
              </a:pPr>
              <a:r>
                <a:rPr lang="en-US" altLang="zh-CN" b="1">
                  <a:solidFill>
                    <a:schemeClr val="accent6">
                      <a:lumMod val="75000"/>
                    </a:schemeClr>
                  </a:solidFill>
                  <a:latin typeface="Times New Roman" panose="02020603050405020304" pitchFamily="18" charset="0"/>
                  <a:cs typeface="Times New Roman" panose="02020603050405020304" pitchFamily="18" charset="0"/>
                </a:rPr>
                <a:t>     7951/</a:t>
              </a:r>
              <a:r>
                <a:rPr lang="en-US" altLang="zh-CN" b="1" dirty="0">
                  <a:solidFill>
                    <a:schemeClr val="accent6">
                      <a:lumMod val="75000"/>
                    </a:schemeClr>
                  </a:solidFill>
                  <a:latin typeface="Times New Roman" panose="02020603050405020304" pitchFamily="18" charset="0"/>
                  <a:cs typeface="Times New Roman" panose="02020603050405020304" pitchFamily="18" charset="0"/>
                </a:rPr>
                <a:t>G</a:t>
              </a:r>
              <a:endParaRPr lang="en-US" altLang="zh-CN" dirty="0">
                <a:gradFill>
                  <a:gsLst>
                    <a:gs pos="0">
                      <a:srgbClr val="FFFFFF"/>
                    </a:gs>
                    <a:gs pos="100000">
                      <a:srgbClr val="FFFFFF"/>
                    </a:gs>
                  </a:gsLst>
                  <a:lin ang="5400000" scaled="0"/>
                </a:gra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63" name="Group 8"/>
            <p:cNvGrpSpPr/>
            <p:nvPr/>
          </p:nvGrpSpPr>
          <p:grpSpPr bwMode="auto">
            <a:xfrm>
              <a:off x="6280150" y="4738854"/>
              <a:ext cx="2784976" cy="2266330"/>
              <a:chOff x="6280150" y="4738854"/>
              <a:chExt cx="2784976" cy="2266330"/>
            </a:xfrm>
          </p:grpSpPr>
          <p:sp>
            <p:nvSpPr>
              <p:cNvPr id="64" name="Rectangle 29"/>
              <p:cNvSpPr/>
              <p:nvPr/>
            </p:nvSpPr>
            <p:spPr bwMode="auto">
              <a:xfrm>
                <a:off x="6280150" y="4768631"/>
                <a:ext cx="2772524" cy="2236553"/>
              </a:xfrm>
              <a:prstGeom prst="rect">
                <a:avLst/>
              </a:prstGeom>
              <a:solidFill>
                <a:srgbClr val="000000">
                  <a:alpha val="67843"/>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46630" tIns="46630" rIns="46630" bIns="4663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1545">
                  <a:defRPr/>
                </a:pPr>
                <a:endParaRPr lang="en-US" altLang="zh-CN" sz="1400">
                  <a:solidFill>
                    <a:schemeClr val="tx1"/>
                  </a:solidFill>
                  <a:latin typeface="Times New Roman" panose="02020603050405020304" pitchFamily="18" charset="0"/>
                  <a:cs typeface="Times New Roman" panose="02020603050405020304" pitchFamily="18" charset="0"/>
                </a:endParaRPr>
              </a:p>
            </p:txBody>
          </p:sp>
          <p:sp>
            <p:nvSpPr>
              <p:cNvPr id="65" name="Rectangle 20"/>
              <p:cNvSpPr/>
              <p:nvPr/>
            </p:nvSpPr>
            <p:spPr bwMode="auto">
              <a:xfrm>
                <a:off x="6280150" y="4738854"/>
                <a:ext cx="2784976" cy="1619808"/>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3260" tIns="186521" rIns="93256" bIns="93260"/>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Bef>
                    <a:spcPts val="600"/>
                  </a:spcBef>
                  <a:buClr>
                    <a:srgbClr val="FF0000"/>
                  </a:buClr>
                  <a:buFont typeface="Arial" panose="020B0604020202020204" pitchFamily="34" charset="0"/>
                  <a:buChar char="•"/>
                </a:pPr>
                <a:r>
                  <a:rPr lang="en-US" altLang="zh-CN" sz="1050" dirty="0">
                    <a:latin typeface="Times New Roman" panose="02020603050405020304" pitchFamily="18" charset="0"/>
                    <a:ea typeface="微软雅黑" panose="020B0503020204020204" pitchFamily="34" charset="-122"/>
                    <a:cs typeface="Times New Roman" panose="02020603050405020304" pitchFamily="18" charset="0"/>
                  </a:rPr>
                  <a:t>3.5</a:t>
                </a:r>
                <a:r>
                  <a:rPr lang="en-US" altLang="zh-CN" sz="1050" dirty="0">
                    <a:latin typeface="Times New Roman" panose="02020603050405020304" pitchFamily="18" charset="0"/>
                    <a:cs typeface="Times New Roman" panose="02020603050405020304" pitchFamily="18" charset="0"/>
                  </a:rPr>
                  <a:t> inch color-screen </a:t>
                </a:r>
                <a:endParaRPr lang="en-US" altLang="zh-CN" sz="105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90000"/>
                  </a:lnSpc>
                  <a:spcBef>
                    <a:spcPts val="600"/>
                  </a:spcBef>
                  <a:buClr>
                    <a:srgbClr val="FF0000"/>
                  </a:buClr>
                  <a:buFont typeface="Arial" panose="020B0604020202020204" pitchFamily="34" charset="0"/>
                  <a:buChar char="•"/>
                </a:pPr>
                <a:r>
                  <a:rPr lang="en-US" altLang="zh-CN" sz="1050" dirty="0">
                    <a:latin typeface="Times New Roman" panose="02020603050405020304" pitchFamily="18" charset="0"/>
                    <a:ea typeface="微软雅黑" panose="020B0503020204020204" pitchFamily="34" charset="-122"/>
                    <a:cs typeface="Times New Roman" panose="02020603050405020304" pitchFamily="18" charset="0"/>
                  </a:rPr>
                  <a:t>6</a:t>
                </a:r>
                <a:r>
                  <a:rPr lang="zh-CN" altLang="en-US" sz="105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050" dirty="0">
                    <a:latin typeface="Times New Roman" panose="02020603050405020304" pitchFamily="18" charset="0"/>
                    <a:ea typeface="微软雅黑" panose="020B0503020204020204" pitchFamily="34" charset="-122"/>
                    <a:cs typeface="Times New Roman" panose="02020603050405020304" pitchFamily="18" charset="0"/>
                  </a:rPr>
                  <a:t>SIP</a:t>
                </a:r>
                <a:r>
                  <a:rPr lang="zh-CN" altLang="en-US" sz="105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050" dirty="0">
                    <a:latin typeface="Times New Roman" panose="02020603050405020304" pitchFamily="18" charset="0"/>
                    <a:ea typeface="微软雅黑" panose="020B0503020204020204" pitchFamily="34" charset="-122"/>
                    <a:cs typeface="Times New Roman" panose="02020603050405020304" pitchFamily="18" charset="0"/>
                  </a:rPr>
                  <a:t>Lines</a:t>
                </a:r>
              </a:p>
              <a:p>
                <a:pPr>
                  <a:lnSpc>
                    <a:spcPct val="90000"/>
                  </a:lnSpc>
                  <a:spcBef>
                    <a:spcPts val="600"/>
                  </a:spcBef>
                  <a:buClr>
                    <a:srgbClr val="FF0000"/>
                  </a:buClr>
                  <a:buFont typeface="Arial" panose="020B0604020202020204" pitchFamily="34" charset="0"/>
                  <a:buChar char="•"/>
                </a:pPr>
                <a:r>
                  <a:rPr lang="en-US" altLang="zh-CN" sz="1050" dirty="0">
                    <a:latin typeface="Times New Roman" panose="02020603050405020304" pitchFamily="18" charset="0"/>
                    <a:ea typeface="微软雅黑" panose="020B0503020204020204" pitchFamily="34" charset="-122"/>
                    <a:cs typeface="Times New Roman" panose="02020603050405020304" pitchFamily="18" charset="0"/>
                  </a:rPr>
                  <a:t>HD</a:t>
                </a:r>
                <a:r>
                  <a:rPr lang="zh-CN" altLang="en-US" sz="105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050" dirty="0">
                    <a:latin typeface="Times New Roman" panose="02020603050405020304" pitchFamily="18" charset="0"/>
                    <a:ea typeface="微软雅黑" panose="020B0503020204020204" pitchFamily="34" charset="-122"/>
                    <a:cs typeface="Times New Roman" panose="02020603050405020304" pitchFamily="18" charset="0"/>
                  </a:rPr>
                  <a:t>voice</a:t>
                </a:r>
              </a:p>
              <a:p>
                <a:pPr>
                  <a:lnSpc>
                    <a:spcPct val="90000"/>
                  </a:lnSpc>
                  <a:spcBef>
                    <a:spcPts val="600"/>
                  </a:spcBef>
                  <a:buClr>
                    <a:srgbClr val="FF0000"/>
                  </a:buClr>
                  <a:buFont typeface="Arial" panose="020B0604020202020204" pitchFamily="34" charset="0"/>
                  <a:buChar char="•"/>
                </a:pPr>
                <a:r>
                  <a:rPr lang="en-US" altLang="zh-CN" sz="1050" dirty="0">
                    <a:latin typeface="Times New Roman" panose="02020603050405020304" pitchFamily="18" charset="0"/>
                    <a:ea typeface="微软雅黑" panose="020B0503020204020204" pitchFamily="34" charset="-122"/>
                    <a:cs typeface="Times New Roman" panose="02020603050405020304" pitchFamily="18" charset="0"/>
                  </a:rPr>
                  <a:t>Support EHS Wireless Headphone</a:t>
                </a:r>
                <a:endParaRPr lang="zh-CN" altLang="en-US" sz="105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90000"/>
                  </a:lnSpc>
                  <a:spcBef>
                    <a:spcPts val="600"/>
                  </a:spcBef>
                  <a:buClr>
                    <a:srgbClr val="FF0000"/>
                  </a:buClr>
                  <a:buFont typeface="Arial" panose="020B0604020202020204" pitchFamily="34" charset="0"/>
                  <a:buChar char="•"/>
                </a:pPr>
                <a:r>
                  <a:rPr lang="en-US" altLang="zh-CN" sz="1050" dirty="0">
                    <a:latin typeface="Times New Roman" panose="02020603050405020304" pitchFamily="18" charset="0"/>
                    <a:ea typeface="微软雅黑" panose="020B0503020204020204" pitchFamily="34" charset="-122"/>
                    <a:cs typeface="Times New Roman" panose="02020603050405020304" pitchFamily="18" charset="0"/>
                  </a:rPr>
                  <a:t> 8 </a:t>
                </a:r>
                <a:r>
                  <a:rPr lang="en-US" altLang="zh-CN" sz="1050" dirty="0">
                    <a:latin typeface="Times New Roman" panose="02020603050405020304" pitchFamily="18" charset="0"/>
                    <a:cs typeface="Times New Roman" panose="02020603050405020304" pitchFamily="18" charset="0"/>
                  </a:rPr>
                  <a:t>Programmable</a:t>
                </a:r>
                <a:r>
                  <a:rPr lang="en-US" altLang="zh-CN" sz="105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050" dirty="0">
                    <a:latin typeface="Times New Roman" panose="02020603050405020304" pitchFamily="18" charset="0"/>
                    <a:cs typeface="Times New Roman" panose="02020603050405020304" pitchFamily="18" charset="0"/>
                  </a:rPr>
                  <a:t>DSS keys</a:t>
                </a:r>
                <a:r>
                  <a:rPr lang="en-US" altLang="zh-CN" sz="105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050" dirty="0">
                    <a:latin typeface="Times New Roman" panose="02020603050405020304" pitchFamily="18" charset="0"/>
                    <a:cs typeface="Times New Roman" panose="02020603050405020304" pitchFamily="18" charset="0"/>
                  </a:rPr>
                  <a:t>dynamic display </a:t>
                </a:r>
                <a:r>
                  <a:rPr lang="zh-CN" altLang="en-US" sz="105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050" dirty="0">
                    <a:latin typeface="Times New Roman" panose="02020603050405020304" pitchFamily="18" charset="0"/>
                    <a:ea typeface="微软雅黑" panose="020B0503020204020204" pitchFamily="34" charset="-122"/>
                    <a:cs typeface="Times New Roman" panose="02020603050405020304" pitchFamily="18" charset="0"/>
                  </a:rPr>
                  <a:t>support up to 40 programmable keys custom configuration</a:t>
                </a:r>
              </a:p>
              <a:p>
                <a:pPr>
                  <a:lnSpc>
                    <a:spcPct val="90000"/>
                  </a:lnSpc>
                  <a:spcBef>
                    <a:spcPts val="600"/>
                  </a:spcBef>
                  <a:buClr>
                    <a:srgbClr val="FF0000"/>
                  </a:buClr>
                  <a:buFont typeface="Arial" panose="020B0604020202020204" pitchFamily="34" charset="0"/>
                  <a:buChar char="•"/>
                </a:pPr>
                <a:endParaRPr lang="en-US" altLang="zh-CN" sz="1050" dirty="0">
                  <a:latin typeface="Times New Roman" panose="02020603050405020304" pitchFamily="18" charset="0"/>
                  <a:ea typeface="微软雅黑" panose="020B0503020204020204" pitchFamily="34" charset="-122"/>
                  <a:cs typeface="Times New Roman" panose="02020603050405020304" pitchFamily="18" charset="0"/>
                </a:endParaRPr>
              </a:p>
            </p:txBody>
          </p:sp>
        </p:grpSp>
      </p:grpSp>
      <p:grpSp>
        <p:nvGrpSpPr>
          <p:cNvPr id="48" name="Group 12"/>
          <p:cNvGrpSpPr/>
          <p:nvPr/>
        </p:nvGrpSpPr>
        <p:grpSpPr bwMode="auto">
          <a:xfrm>
            <a:off x="3205480" y="3187065"/>
            <a:ext cx="2532380" cy="3306445"/>
            <a:chOff x="3136785" y="4142016"/>
            <a:chExt cx="2771891" cy="2873381"/>
          </a:xfrm>
        </p:grpSpPr>
        <p:sp>
          <p:nvSpPr>
            <p:cNvPr id="58" name="Rectangle 21"/>
            <p:cNvSpPr/>
            <p:nvPr/>
          </p:nvSpPr>
          <p:spPr bwMode="auto">
            <a:xfrm>
              <a:off x="3140075" y="4142016"/>
              <a:ext cx="2768600" cy="850901"/>
            </a:xfrm>
            <a:prstGeom prst="rect">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279781" tIns="46630" rIns="46630" bIns="4663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1545">
                <a:lnSpc>
                  <a:spcPct val="90000"/>
                </a:lnSpc>
                <a:defRPr/>
              </a:pPr>
              <a:r>
                <a:rPr lang="en-US" b="1">
                  <a:solidFill>
                    <a:schemeClr val="accent6">
                      <a:lumMod val="75000"/>
                    </a:schemeClr>
                  </a:solidFill>
                  <a:latin typeface="Times New Roman" panose="02020603050405020304" pitchFamily="18" charset="0"/>
                  <a:cs typeface="Times New Roman" panose="02020603050405020304" pitchFamily="18" charset="0"/>
                </a:rPr>
                <a:t>      7941/</a:t>
              </a:r>
              <a:r>
                <a:rPr lang="en-US" b="1" dirty="0">
                  <a:solidFill>
                    <a:schemeClr val="accent6">
                      <a:lumMod val="75000"/>
                    </a:schemeClr>
                  </a:solidFill>
                  <a:latin typeface="Times New Roman" panose="02020603050405020304" pitchFamily="18" charset="0"/>
                  <a:cs typeface="Times New Roman" panose="02020603050405020304" pitchFamily="18" charset="0"/>
                </a:rPr>
                <a:t>G</a:t>
              </a:r>
              <a:endParaRPr lang="en-US" dirty="0">
                <a:gradFill>
                  <a:gsLst>
                    <a:gs pos="0">
                      <a:srgbClr val="FFFFFF"/>
                    </a:gs>
                    <a:gs pos="100000">
                      <a:srgbClr val="FFFFFF"/>
                    </a:gs>
                  </a:gsLst>
                  <a:lin ang="5400000" scaled="0"/>
                </a:gra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59" name="Group 7"/>
            <p:cNvGrpSpPr/>
            <p:nvPr/>
          </p:nvGrpSpPr>
          <p:grpSpPr bwMode="auto">
            <a:xfrm>
              <a:off x="3136785" y="4738851"/>
              <a:ext cx="2771891" cy="2276546"/>
              <a:chOff x="3136785" y="4738851"/>
              <a:chExt cx="2771891" cy="2276546"/>
            </a:xfrm>
          </p:grpSpPr>
          <p:sp>
            <p:nvSpPr>
              <p:cNvPr id="60" name="Rectangle 28"/>
              <p:cNvSpPr/>
              <p:nvPr/>
            </p:nvSpPr>
            <p:spPr bwMode="auto">
              <a:xfrm>
                <a:off x="3136785" y="4788537"/>
                <a:ext cx="2771889" cy="2226860"/>
              </a:xfrm>
              <a:prstGeom prst="rect">
                <a:avLst/>
              </a:prstGeom>
              <a:solidFill>
                <a:srgbClr val="000000">
                  <a:alpha val="67843"/>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46630" tIns="46630" rIns="46630" bIns="4663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1545">
                  <a:defRPr/>
                </a:pPr>
                <a:endParaRPr lang="en-US" altLang="zh-CN" sz="1400">
                  <a:solidFill>
                    <a:schemeClr val="tx1"/>
                  </a:solidFill>
                  <a:latin typeface="Times New Roman" panose="02020603050405020304" pitchFamily="18" charset="0"/>
                  <a:cs typeface="Times New Roman" panose="02020603050405020304" pitchFamily="18" charset="0"/>
                </a:endParaRPr>
              </a:p>
            </p:txBody>
          </p:sp>
          <p:sp>
            <p:nvSpPr>
              <p:cNvPr id="61" name="Rectangle 26"/>
              <p:cNvSpPr/>
              <p:nvPr/>
            </p:nvSpPr>
            <p:spPr bwMode="auto">
              <a:xfrm>
                <a:off x="3138989" y="4738851"/>
                <a:ext cx="2769687" cy="1619808"/>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3260" tIns="186521" rIns="93256" bIns="93260"/>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Bef>
                    <a:spcPts val="600"/>
                  </a:spcBef>
                  <a:buClr>
                    <a:srgbClr val="FF0000"/>
                  </a:buClr>
                  <a:buFont typeface="Arial" panose="020B0604020202020204" pitchFamily="34" charset="0"/>
                  <a:buChar char="•"/>
                </a:pPr>
                <a:r>
                  <a:rPr lang="en-US" altLang="zh-CN" sz="1050" dirty="0">
                    <a:latin typeface="Times New Roman" panose="02020603050405020304" pitchFamily="18" charset="0"/>
                    <a:cs typeface="Times New Roman" panose="02020603050405020304" pitchFamily="18" charset="0"/>
                  </a:rPr>
                  <a:t>2.8 inch color-screen </a:t>
                </a:r>
              </a:p>
              <a:p>
                <a:pPr>
                  <a:lnSpc>
                    <a:spcPct val="90000"/>
                  </a:lnSpc>
                  <a:spcBef>
                    <a:spcPts val="600"/>
                  </a:spcBef>
                  <a:buClr>
                    <a:srgbClr val="FF0000"/>
                  </a:buClr>
                  <a:buFont typeface="Arial" panose="020B0604020202020204" pitchFamily="34" charset="0"/>
                  <a:buChar char="•"/>
                </a:pPr>
                <a:r>
                  <a:rPr lang="en-US" altLang="zh-CN" sz="105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Second screen</a:t>
                </a:r>
                <a:r>
                  <a:rPr lang="en-US" altLang="zh-CN" sz="1050" dirty="0">
                    <a:latin typeface="Times New Roman" panose="02020603050405020304" pitchFamily="18" charset="0"/>
                    <a:ea typeface="微软雅黑" panose="020B0503020204020204" pitchFamily="34" charset="-122"/>
                    <a:cs typeface="Times New Roman" panose="02020603050405020304" pitchFamily="18" charset="0"/>
                  </a:rPr>
                  <a:t>: 2.4 inch</a:t>
                </a:r>
                <a:r>
                  <a:rPr lang="zh-CN" altLang="en-US" sz="105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050" dirty="0">
                    <a:latin typeface="Times New Roman" panose="02020603050405020304" pitchFamily="18" charset="0"/>
                    <a:cs typeface="Times New Roman" panose="02020603050405020304" pitchFamily="18" charset="0"/>
                  </a:rPr>
                  <a:t>color-screen </a:t>
                </a:r>
                <a:endParaRPr lang="en-US" altLang="zh-CN" sz="105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90000"/>
                  </a:lnSpc>
                  <a:spcBef>
                    <a:spcPts val="600"/>
                  </a:spcBef>
                  <a:buClr>
                    <a:srgbClr val="FF0000"/>
                  </a:buClr>
                  <a:buFont typeface="Arial" panose="020B0604020202020204" pitchFamily="34" charset="0"/>
                  <a:buChar char="•"/>
                </a:pPr>
                <a:r>
                  <a:rPr lang="zh-CN" altLang="en-US" sz="105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050" dirty="0">
                    <a:latin typeface="Times New Roman" panose="02020603050405020304" pitchFamily="18" charset="0"/>
                    <a:cs typeface="Times New Roman" panose="02020603050405020304" pitchFamily="18" charset="0"/>
                  </a:rPr>
                  <a:t>4 SIP Lines</a:t>
                </a:r>
                <a:endParaRPr lang="en-US" altLang="zh-CN" sz="105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90000"/>
                  </a:lnSpc>
                  <a:spcBef>
                    <a:spcPts val="600"/>
                  </a:spcBef>
                  <a:buClr>
                    <a:srgbClr val="FF0000"/>
                  </a:buClr>
                  <a:buFont typeface="Arial" panose="020B0604020202020204" pitchFamily="34" charset="0"/>
                  <a:buChar char="•"/>
                </a:pPr>
                <a:r>
                  <a:rPr lang="en-US" altLang="zh-CN" sz="1050" dirty="0">
                    <a:latin typeface="Times New Roman" panose="02020603050405020304" pitchFamily="18" charset="0"/>
                    <a:ea typeface="微软雅黑" panose="020B0503020204020204" pitchFamily="34" charset="-122"/>
                    <a:cs typeface="Times New Roman" panose="02020603050405020304" pitchFamily="18" charset="0"/>
                  </a:rPr>
                  <a:t>Support EHS Wireless Headphone</a:t>
                </a:r>
                <a:endParaRPr lang="zh-CN" altLang="en-US" sz="105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90000"/>
                  </a:lnSpc>
                  <a:spcBef>
                    <a:spcPts val="600"/>
                  </a:spcBef>
                  <a:buClr>
                    <a:srgbClr val="FF0000"/>
                  </a:buClr>
                  <a:buFont typeface="Arial" panose="020B0604020202020204" pitchFamily="34" charset="0"/>
                  <a:buChar char="•"/>
                </a:pPr>
                <a:r>
                  <a:rPr lang="en-US" altLang="zh-CN" sz="1050" dirty="0">
                    <a:latin typeface="Times New Roman" panose="02020603050405020304" pitchFamily="18" charset="0"/>
                    <a:ea typeface="微软雅黑" panose="020B0503020204020204" pitchFamily="34" charset="-122"/>
                    <a:cs typeface="Times New Roman" panose="02020603050405020304" pitchFamily="18" charset="0"/>
                  </a:rPr>
                  <a:t> 6 </a:t>
                </a:r>
                <a:r>
                  <a:rPr lang="en-US" altLang="zh-CN" sz="1050" dirty="0">
                    <a:latin typeface="Times New Roman" panose="02020603050405020304" pitchFamily="18" charset="0"/>
                    <a:cs typeface="Times New Roman" panose="02020603050405020304" pitchFamily="18" charset="0"/>
                  </a:rPr>
                  <a:t>Programmable</a:t>
                </a:r>
                <a:r>
                  <a:rPr lang="en-US" altLang="zh-CN" sz="105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050" dirty="0">
                    <a:latin typeface="Times New Roman" panose="02020603050405020304" pitchFamily="18" charset="0"/>
                    <a:cs typeface="Times New Roman" panose="02020603050405020304" pitchFamily="18" charset="0"/>
                  </a:rPr>
                  <a:t>DSS keys</a:t>
                </a:r>
                <a:r>
                  <a:rPr lang="en-US" altLang="zh-CN" sz="105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050" dirty="0">
                    <a:latin typeface="Times New Roman" panose="02020603050405020304" pitchFamily="18" charset="0"/>
                    <a:cs typeface="Times New Roman" panose="02020603050405020304" pitchFamily="18" charset="0"/>
                  </a:rPr>
                  <a:t>dynamic display </a:t>
                </a:r>
                <a:r>
                  <a:rPr lang="zh-CN" altLang="en-US" sz="105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050" dirty="0">
                    <a:latin typeface="Times New Roman" panose="02020603050405020304" pitchFamily="18" charset="0"/>
                    <a:ea typeface="微软雅黑" panose="020B0503020204020204" pitchFamily="34" charset="-122"/>
                    <a:cs typeface="Times New Roman" panose="02020603050405020304" pitchFamily="18" charset="0"/>
                  </a:rPr>
                  <a:t>support up to 30 programmable keys custom configuration</a:t>
                </a:r>
              </a:p>
            </p:txBody>
          </p:sp>
        </p:grpSp>
      </p:grpSp>
      <p:grpSp>
        <p:nvGrpSpPr>
          <p:cNvPr id="49" name="Group 14"/>
          <p:cNvGrpSpPr/>
          <p:nvPr/>
        </p:nvGrpSpPr>
        <p:grpSpPr bwMode="auto">
          <a:xfrm>
            <a:off x="9232900" y="3201035"/>
            <a:ext cx="2531110" cy="3273425"/>
            <a:chOff x="9420225" y="4142015"/>
            <a:chExt cx="2768600" cy="2843880"/>
          </a:xfrm>
        </p:grpSpPr>
        <p:sp>
          <p:nvSpPr>
            <p:cNvPr id="54" name="Rectangle 23"/>
            <p:cNvSpPr/>
            <p:nvPr/>
          </p:nvSpPr>
          <p:spPr bwMode="auto">
            <a:xfrm>
              <a:off x="9420225" y="4142015"/>
              <a:ext cx="2768600" cy="850901"/>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279781" tIns="46630" rIns="46630" bIns="4663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1545">
                <a:lnSpc>
                  <a:spcPct val="90000"/>
                </a:lnSpc>
                <a:defRPr/>
              </a:pPr>
              <a:r>
                <a:rPr lang="en-US" altLang="zh-CN" b="1">
                  <a:solidFill>
                    <a:schemeClr val="bg1"/>
                  </a:solidFill>
                  <a:latin typeface="Times New Roman" panose="02020603050405020304" pitchFamily="18" charset="0"/>
                  <a:cs typeface="Times New Roman" panose="02020603050405020304" pitchFamily="18" charset="0"/>
                </a:rPr>
                <a:t>         7960</a:t>
              </a:r>
              <a:endParaRPr lang="en-US" altLang="zh-CN" b="1" dirty="0">
                <a:solidFill>
                  <a:schemeClr val="accent6">
                    <a:lumMod val="75000"/>
                  </a:schemeClr>
                </a:solidFill>
                <a:latin typeface="Times New Roman" panose="02020603050405020304" pitchFamily="18" charset="0"/>
                <a:cs typeface="Times New Roman" panose="02020603050405020304" pitchFamily="18" charset="0"/>
              </a:endParaRPr>
            </a:p>
          </p:txBody>
        </p:sp>
        <p:grpSp>
          <p:nvGrpSpPr>
            <p:cNvPr id="55" name="Group 9"/>
            <p:cNvGrpSpPr/>
            <p:nvPr/>
          </p:nvGrpSpPr>
          <p:grpSpPr bwMode="auto">
            <a:xfrm>
              <a:off x="9420225" y="4756610"/>
              <a:ext cx="2768600" cy="2229285"/>
              <a:chOff x="9420225" y="4756610"/>
              <a:chExt cx="2768600" cy="2229285"/>
            </a:xfrm>
          </p:grpSpPr>
          <p:sp>
            <p:nvSpPr>
              <p:cNvPr id="56" name="Rectangle 30"/>
              <p:cNvSpPr/>
              <p:nvPr/>
            </p:nvSpPr>
            <p:spPr bwMode="auto">
              <a:xfrm>
                <a:off x="9420225" y="4756610"/>
                <a:ext cx="2768600" cy="2229285"/>
              </a:xfrm>
              <a:prstGeom prst="rect">
                <a:avLst/>
              </a:prstGeom>
              <a:solidFill>
                <a:srgbClr val="000000">
                  <a:alpha val="67843"/>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46630" tIns="46630" rIns="46630" bIns="4663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1545">
                  <a:defRPr/>
                </a:pPr>
                <a:endParaRPr lang="en-US" altLang="zh-CN" sz="1400">
                  <a:solidFill>
                    <a:schemeClr val="tx1"/>
                  </a:solidFill>
                  <a:latin typeface="Times New Roman" panose="02020603050405020304" pitchFamily="18" charset="0"/>
                  <a:cs typeface="Times New Roman" panose="02020603050405020304" pitchFamily="18" charset="0"/>
                </a:endParaRPr>
              </a:p>
            </p:txBody>
          </p:sp>
          <p:sp>
            <p:nvSpPr>
              <p:cNvPr id="57" name="Rectangle 27"/>
              <p:cNvSpPr/>
              <p:nvPr/>
            </p:nvSpPr>
            <p:spPr bwMode="auto">
              <a:xfrm>
                <a:off x="9420225" y="4776458"/>
                <a:ext cx="2758708" cy="1489841"/>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5282" tIns="186521" rIns="93256" bIns="93260"/>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Bef>
                    <a:spcPts val="600"/>
                  </a:spcBef>
                  <a:buClr>
                    <a:srgbClr val="FF0000"/>
                  </a:buClr>
                  <a:buFont typeface="Arial" panose="020B0604020202020204" pitchFamily="34" charset="0"/>
                  <a:buChar char="•"/>
                </a:pPr>
                <a:r>
                  <a:rPr lang="en-US" altLang="zh-CN" sz="1050" dirty="0">
                    <a:latin typeface="Times New Roman" panose="02020603050405020304" pitchFamily="18" charset="0"/>
                    <a:ea typeface="微软雅黑" panose="020B0503020204020204" pitchFamily="34" charset="-122"/>
                    <a:cs typeface="Times New Roman" panose="02020603050405020304" pitchFamily="18" charset="0"/>
                  </a:rPr>
                  <a:t>4.3 </a:t>
                </a:r>
                <a:r>
                  <a:rPr lang="en-US" altLang="zh-CN" sz="1050" dirty="0">
                    <a:latin typeface="Times New Roman" panose="02020603050405020304" pitchFamily="18" charset="0"/>
                    <a:cs typeface="Times New Roman" panose="02020603050405020304" pitchFamily="18" charset="0"/>
                  </a:rPr>
                  <a:t>inch color-screen </a:t>
                </a:r>
                <a:endParaRPr lang="en-US" altLang="zh-CN" sz="105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90000"/>
                  </a:lnSpc>
                  <a:spcBef>
                    <a:spcPts val="600"/>
                  </a:spcBef>
                  <a:buClr>
                    <a:srgbClr val="FF0000"/>
                  </a:buClr>
                  <a:buFont typeface="Arial" panose="020B0604020202020204" pitchFamily="34" charset="0"/>
                  <a:buChar char="•"/>
                </a:pPr>
                <a:r>
                  <a:rPr lang="en-US" altLang="zh-CN" sz="1050" dirty="0">
                    <a:latin typeface="Times New Roman" panose="02020603050405020304" pitchFamily="18" charset="0"/>
                    <a:ea typeface="微软雅黑" panose="020B0503020204020204" pitchFamily="34" charset="-122"/>
                    <a:cs typeface="Times New Roman" panose="02020603050405020304" pitchFamily="18" charset="0"/>
                  </a:rPr>
                  <a:t>2 vice color-screen</a:t>
                </a:r>
              </a:p>
              <a:p>
                <a:pPr>
                  <a:lnSpc>
                    <a:spcPct val="90000"/>
                  </a:lnSpc>
                  <a:spcBef>
                    <a:spcPts val="600"/>
                  </a:spcBef>
                  <a:buClr>
                    <a:srgbClr val="FF0000"/>
                  </a:buClr>
                  <a:buFont typeface="Arial" panose="020B0604020202020204" pitchFamily="34" charset="0"/>
                  <a:buChar char="•"/>
                </a:pPr>
                <a:r>
                  <a:rPr lang="en-US" altLang="zh-CN" sz="1050" dirty="0">
                    <a:latin typeface="Times New Roman" panose="02020603050405020304" pitchFamily="18" charset="0"/>
                    <a:ea typeface="微软雅黑" panose="020B0503020204020204" pitchFamily="34" charset="-122"/>
                    <a:cs typeface="Times New Roman" panose="02020603050405020304" pitchFamily="18" charset="0"/>
                  </a:rPr>
                  <a:t>12</a:t>
                </a:r>
                <a:r>
                  <a:rPr lang="zh-CN" altLang="en-US" sz="105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050" dirty="0">
                    <a:latin typeface="Times New Roman" panose="02020603050405020304" pitchFamily="18" charset="0"/>
                    <a:ea typeface="微软雅黑" panose="020B0503020204020204" pitchFamily="34" charset="-122"/>
                    <a:cs typeface="Times New Roman" panose="02020603050405020304" pitchFamily="18" charset="0"/>
                  </a:rPr>
                  <a:t>SIP</a:t>
                </a:r>
                <a:r>
                  <a:rPr lang="zh-CN" altLang="en-US" sz="105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050" dirty="0">
                    <a:latin typeface="Times New Roman" panose="02020603050405020304" pitchFamily="18" charset="0"/>
                    <a:ea typeface="微软雅黑" panose="020B0503020204020204" pitchFamily="34" charset="-122"/>
                    <a:cs typeface="Times New Roman" panose="02020603050405020304" pitchFamily="18" charset="0"/>
                  </a:rPr>
                  <a:t>lines</a:t>
                </a:r>
              </a:p>
              <a:p>
                <a:pPr>
                  <a:lnSpc>
                    <a:spcPct val="90000"/>
                  </a:lnSpc>
                  <a:spcBef>
                    <a:spcPts val="600"/>
                  </a:spcBef>
                  <a:buClr>
                    <a:srgbClr val="FF0000"/>
                  </a:buClr>
                  <a:buFont typeface="Arial" panose="020B0604020202020204" pitchFamily="34" charset="0"/>
                  <a:buChar char="•"/>
                </a:pPr>
                <a:r>
                  <a:rPr lang="zh-CN" altLang="en-US" sz="105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050" dirty="0">
                    <a:latin typeface="Times New Roman" panose="02020603050405020304" pitchFamily="18" charset="0"/>
                    <a:ea typeface="微软雅黑" panose="020B0503020204020204" pitchFamily="34" charset="-122"/>
                    <a:cs typeface="Times New Roman" panose="02020603050405020304" pitchFamily="18" charset="0"/>
                  </a:rPr>
                  <a:t>Support </a:t>
                </a:r>
                <a:r>
                  <a:rPr lang="en-US" altLang="zh-CN" sz="1050" dirty="0" err="1">
                    <a:latin typeface="Times New Roman" panose="02020603050405020304" pitchFamily="18" charset="0"/>
                    <a:ea typeface="微软雅黑" panose="020B0503020204020204" pitchFamily="34" charset="-122"/>
                    <a:cs typeface="Times New Roman" panose="02020603050405020304" pitchFamily="18" charset="0"/>
                  </a:rPr>
                  <a:t>bluetooth</a:t>
                </a:r>
                <a:r>
                  <a:rPr lang="en-US" altLang="zh-CN" sz="1050" dirty="0">
                    <a:latin typeface="Times New Roman" panose="02020603050405020304" pitchFamily="18" charset="0"/>
                    <a:ea typeface="微软雅黑" panose="020B0503020204020204" pitchFamily="34" charset="-122"/>
                    <a:cs typeface="Times New Roman" panose="02020603050405020304" pitchFamily="18" charset="0"/>
                  </a:rPr>
                  <a:t> and EHS earphone</a:t>
                </a:r>
              </a:p>
              <a:p>
                <a:pPr>
                  <a:lnSpc>
                    <a:spcPct val="90000"/>
                  </a:lnSpc>
                  <a:spcBef>
                    <a:spcPts val="600"/>
                  </a:spcBef>
                  <a:buClr>
                    <a:srgbClr val="FF0000"/>
                  </a:buClr>
                  <a:buFont typeface="Arial" panose="020B0604020202020204" pitchFamily="34" charset="0"/>
                  <a:buChar char="•"/>
                </a:pPr>
                <a:r>
                  <a:rPr lang="en-US" altLang="zh-CN" sz="1050" dirty="0">
                    <a:latin typeface="Times New Roman" panose="02020603050405020304" pitchFamily="18" charset="0"/>
                    <a:ea typeface="微软雅黑" panose="020B0503020204020204" pitchFamily="34" charset="-122"/>
                    <a:cs typeface="Times New Roman" panose="02020603050405020304" pitchFamily="18" charset="0"/>
                  </a:rPr>
                  <a:t> 12</a:t>
                </a:r>
                <a:r>
                  <a:rPr lang="en-US" altLang="zh-CN" sz="1050" dirty="0">
                    <a:latin typeface="Times New Roman" panose="02020603050405020304" pitchFamily="18" charset="0"/>
                    <a:cs typeface="Times New Roman" panose="02020603050405020304" pitchFamily="18" charset="0"/>
                  </a:rPr>
                  <a:t> Programmable</a:t>
                </a:r>
                <a:r>
                  <a:rPr lang="en-US" altLang="zh-CN" sz="105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050" dirty="0">
                    <a:latin typeface="Times New Roman" panose="02020603050405020304" pitchFamily="18" charset="0"/>
                    <a:cs typeface="Times New Roman" panose="02020603050405020304" pitchFamily="18" charset="0"/>
                  </a:rPr>
                  <a:t>DSS keys</a:t>
                </a:r>
                <a:r>
                  <a:rPr lang="en-US" altLang="zh-CN" sz="105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050" dirty="0">
                    <a:latin typeface="Times New Roman" panose="02020603050405020304" pitchFamily="18" charset="0"/>
                    <a:cs typeface="Times New Roman" panose="02020603050405020304" pitchFamily="18" charset="0"/>
                  </a:rPr>
                  <a:t>dynamic display </a:t>
                </a:r>
                <a:r>
                  <a:rPr lang="zh-CN" altLang="en-US" sz="105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050" dirty="0">
                    <a:latin typeface="Times New Roman" panose="02020603050405020304" pitchFamily="18" charset="0"/>
                    <a:ea typeface="微软雅黑" panose="020B0503020204020204" pitchFamily="34" charset="-122"/>
                    <a:cs typeface="Times New Roman" panose="02020603050405020304" pitchFamily="18" charset="0"/>
                  </a:rPr>
                  <a:t>support up to 60 programmable keys custom configuration</a:t>
                </a:r>
              </a:p>
            </p:txBody>
          </p:sp>
        </p:grpSp>
      </p:grpSp>
      <p:grpSp>
        <p:nvGrpSpPr>
          <p:cNvPr id="50" name="Group 11"/>
          <p:cNvGrpSpPr/>
          <p:nvPr/>
        </p:nvGrpSpPr>
        <p:grpSpPr bwMode="auto">
          <a:xfrm>
            <a:off x="233680" y="3187065"/>
            <a:ext cx="2531110" cy="3295015"/>
            <a:chOff x="-863364" y="4141464"/>
            <a:chExt cx="2768600" cy="2863165"/>
          </a:xfrm>
        </p:grpSpPr>
        <p:sp>
          <p:nvSpPr>
            <p:cNvPr id="51" name="Rectangle 1"/>
            <p:cNvSpPr/>
            <p:nvPr/>
          </p:nvSpPr>
          <p:spPr bwMode="auto">
            <a:xfrm>
              <a:off x="-863364" y="4141464"/>
              <a:ext cx="2768600" cy="850901"/>
            </a:xfrm>
            <a:prstGeom prst="rect">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279781" tIns="46630" rIns="46630" bIns="4663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1545">
                <a:lnSpc>
                  <a:spcPct val="90000"/>
                </a:lnSpc>
              </a:pPr>
              <a:r>
                <a:rPr lang="en-US" altLang="zh-CN" b="1">
                  <a:solidFill>
                    <a:schemeClr val="accent6">
                      <a:lumMod val="75000"/>
                    </a:schemeClr>
                  </a:solidFill>
                  <a:latin typeface="Times New Roman" panose="02020603050405020304" pitchFamily="18" charset="0"/>
                  <a:cs typeface="Times New Roman" panose="02020603050405020304" pitchFamily="18" charset="0"/>
                </a:rPr>
                <a:t>     7921/</a:t>
              </a:r>
              <a:r>
                <a:rPr lang="en-US" altLang="zh-CN" b="1" dirty="0">
                  <a:solidFill>
                    <a:schemeClr val="accent6">
                      <a:lumMod val="75000"/>
                    </a:schemeClr>
                  </a:solidFill>
                  <a:latin typeface="Times New Roman" panose="02020603050405020304" pitchFamily="18" charset="0"/>
                  <a:cs typeface="Times New Roman" panose="02020603050405020304" pitchFamily="18" charset="0"/>
                </a:rPr>
                <a:t>G</a:t>
              </a:r>
              <a:endParaRPr lang="zh-CN" altLang="en-US"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52" name="Rectangle 4"/>
            <p:cNvSpPr/>
            <p:nvPr/>
          </p:nvSpPr>
          <p:spPr bwMode="auto">
            <a:xfrm>
              <a:off x="-863364" y="4777768"/>
              <a:ext cx="2768600" cy="2226861"/>
            </a:xfrm>
            <a:prstGeom prst="rect">
              <a:avLst/>
            </a:prstGeom>
            <a:solidFill>
              <a:srgbClr val="000000">
                <a:alpha val="67843"/>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46630" tIns="46630" rIns="46630" bIns="4663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1545">
                <a:lnSpc>
                  <a:spcPct val="150000"/>
                </a:lnSpc>
                <a:defRPr/>
              </a:pPr>
              <a:endParaRPr lang="en-US" altLang="zh-CN" sz="1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3" name="Rectangle 19"/>
            <p:cNvSpPr/>
            <p:nvPr/>
          </p:nvSpPr>
          <p:spPr bwMode="auto">
            <a:xfrm>
              <a:off x="-832528" y="4729486"/>
              <a:ext cx="2737764" cy="1628621"/>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3260" tIns="186521" rIns="93256" bIns="93260"/>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Bef>
                  <a:spcPts val="600"/>
                </a:spcBef>
                <a:buClr>
                  <a:srgbClr val="FF0000"/>
                </a:buClr>
                <a:buFont typeface="Arial" panose="020B0604020202020204" pitchFamily="34" charset="0"/>
                <a:buChar char="•"/>
              </a:pPr>
              <a:r>
                <a:rPr lang="en-US" altLang="zh-CN" sz="1050" dirty="0">
                  <a:latin typeface="Times New Roman" panose="02020603050405020304" pitchFamily="18" charset="0"/>
                  <a:cs typeface="Times New Roman" panose="02020603050405020304" pitchFamily="18" charset="0"/>
                </a:rPr>
                <a:t>2.4/2.8 inch color-screen </a:t>
              </a:r>
              <a:endParaRPr lang="en-US" altLang="zh-CN" sz="105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90000"/>
                </a:lnSpc>
                <a:spcBef>
                  <a:spcPts val="600"/>
                </a:spcBef>
                <a:buClr>
                  <a:srgbClr val="FF0000"/>
                </a:buClr>
                <a:buFont typeface="Arial" panose="020B0604020202020204" pitchFamily="34" charset="0"/>
                <a:buChar char="•"/>
              </a:pPr>
              <a:r>
                <a:rPr lang="en-US" altLang="zh-CN" sz="1050" dirty="0">
                  <a:latin typeface="Times New Roman" panose="02020603050405020304" pitchFamily="18" charset="0"/>
                  <a:cs typeface="Times New Roman" panose="02020603050405020304" pitchFamily="18" charset="0"/>
                </a:rPr>
                <a:t>2 SIP Lines</a:t>
              </a:r>
            </a:p>
            <a:p>
              <a:pPr>
                <a:lnSpc>
                  <a:spcPct val="90000"/>
                </a:lnSpc>
                <a:spcBef>
                  <a:spcPts val="600"/>
                </a:spcBef>
                <a:buClr>
                  <a:srgbClr val="FF0000"/>
                </a:buClr>
                <a:buFont typeface="Arial" panose="020B0604020202020204" pitchFamily="34" charset="0"/>
                <a:buChar char="•"/>
              </a:pPr>
              <a:r>
                <a:rPr lang="en-US" altLang="zh-CN" sz="105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050" dirty="0">
                  <a:latin typeface="Times New Roman" panose="02020603050405020304" pitchFamily="18" charset="0"/>
                  <a:cs typeface="Times New Roman" panose="02020603050405020304" pitchFamily="18" charset="0"/>
                </a:rPr>
                <a:t>HD Voice</a:t>
              </a:r>
              <a:endParaRPr lang="en-US" altLang="zh-CN" sz="105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90000"/>
                </a:lnSpc>
                <a:spcBef>
                  <a:spcPts val="600"/>
                </a:spcBef>
                <a:buClr>
                  <a:srgbClr val="FF0000"/>
                </a:buClr>
                <a:buFont typeface="Arial" panose="020B0604020202020204" pitchFamily="34" charset="0"/>
                <a:buChar char="•"/>
              </a:pPr>
              <a:r>
                <a:rPr lang="en-US" altLang="zh-CN" sz="1050" dirty="0">
                  <a:latin typeface="Times New Roman" panose="02020603050405020304" pitchFamily="18" charset="0"/>
                  <a:ea typeface="微软雅黑" panose="020B0503020204020204" pitchFamily="34" charset="-122"/>
                  <a:cs typeface="Times New Roman" panose="02020603050405020304" pitchFamily="18" charset="0"/>
                </a:rPr>
                <a:t>Support EHS Wireless Headphone</a:t>
              </a:r>
              <a:endParaRPr lang="zh-CN" altLang="en-US" sz="1050" dirty="0">
                <a:latin typeface="Times New Roman" panose="02020603050405020304" pitchFamily="18" charset="0"/>
                <a:ea typeface="微软雅黑" panose="020B0503020204020204" pitchFamily="34" charset="-122"/>
                <a:cs typeface="Times New Roman" panose="02020603050405020304" pitchFamily="18" charset="0"/>
              </a:endParaRPr>
            </a:p>
            <a:p>
              <a:pPr>
                <a:buClr>
                  <a:srgbClr val="FF0000"/>
                </a:buClr>
                <a:buFont typeface="Arial" panose="020B0604020202020204" pitchFamily="34" charset="0"/>
                <a:buChar char="•"/>
              </a:pPr>
              <a:r>
                <a:rPr lang="en-US" altLang="zh-CN" sz="1050" dirty="0">
                  <a:latin typeface="Times New Roman" panose="02020603050405020304" pitchFamily="18" charset="0"/>
                  <a:cs typeface="Times New Roman" panose="02020603050405020304" pitchFamily="18" charset="0"/>
                </a:rPr>
                <a:t>Compatible with major platforms:</a:t>
              </a:r>
              <a:r>
                <a:rPr lang="zh-CN" altLang="en-US"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ea typeface="微软雅黑" panose="020B0503020204020204" pitchFamily="34" charset="-122"/>
                  <a:cs typeface="Times New Roman" panose="02020603050405020304" pitchFamily="18" charset="0"/>
                </a:rPr>
                <a:t>Broadsoft</a:t>
              </a:r>
              <a:r>
                <a:rPr lang="en-US" altLang="zh-CN" sz="1050" dirty="0">
                  <a:latin typeface="Times New Roman" panose="02020603050405020304" pitchFamily="18" charset="0"/>
                  <a:ea typeface="微软雅黑" panose="020B0503020204020204" pitchFamily="34" charset="-122"/>
                  <a:cs typeface="Times New Roman" panose="02020603050405020304" pitchFamily="18" charset="0"/>
                </a:rPr>
                <a:t>, 3CX, Asterisk, </a:t>
              </a:r>
              <a:r>
                <a:rPr lang="en-US" altLang="zh-CN" sz="1050" dirty="0" err="1">
                  <a:latin typeface="Times New Roman" panose="02020603050405020304" pitchFamily="18" charset="0"/>
                  <a:ea typeface="微软雅黑" panose="020B0503020204020204" pitchFamily="34" charset="-122"/>
                  <a:cs typeface="Times New Roman" panose="02020603050405020304" pitchFamily="18" charset="0"/>
                </a:rPr>
                <a:t>Elastix</a:t>
              </a:r>
              <a:r>
                <a:rPr lang="en-US" altLang="zh-CN" sz="1050" dirty="0">
                  <a:latin typeface="Times New Roman" panose="02020603050405020304" pitchFamily="18" charset="0"/>
                  <a:ea typeface="微软雅黑" panose="020B0503020204020204" pitchFamily="34" charset="-122"/>
                  <a:cs typeface="Times New Roman" panose="02020603050405020304" pitchFamily="18" charset="0"/>
                </a:rPr>
                <a:t>, etc</a:t>
              </a:r>
            </a:p>
            <a:p>
              <a:pPr defTabSz="931545">
                <a:lnSpc>
                  <a:spcPct val="150000"/>
                </a:lnSpc>
                <a:spcAft>
                  <a:spcPts val="1225"/>
                </a:spcAft>
                <a:defRPr/>
              </a:pPr>
              <a:r>
                <a:rPr lang="en-US" altLang="zh-CN" sz="1400" dirty="0">
                  <a:latin typeface="Times New Roman" panose="02020603050405020304" pitchFamily="18" charset="0"/>
                  <a:cs typeface="Times New Roman" panose="02020603050405020304" pitchFamily="18" charset="0"/>
                </a:rPr>
                <a:t> </a:t>
              </a:r>
              <a:endParaRPr lang="en-US" altLang="zh-CN" sz="1400"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endParaRPr>
            </a:p>
            <a:p>
              <a:pPr defTabSz="931545">
                <a:lnSpc>
                  <a:spcPct val="150000"/>
                </a:lnSpc>
                <a:spcAft>
                  <a:spcPts val="1225"/>
                </a:spcAft>
                <a:defRPr/>
              </a:pPr>
              <a:r>
                <a:rPr lang="en-US" altLang="zh-CN" sz="1400" dirty="0">
                  <a:latin typeface="Times New Roman" panose="02020603050405020304" pitchFamily="18" charset="0"/>
                  <a:cs typeface="Times New Roman" panose="02020603050405020304" pitchFamily="18" charset="0"/>
                </a:rPr>
                <a:t> </a:t>
              </a:r>
              <a:endParaRPr lang="en-US" sz="1400"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pic>
        <p:nvPicPr>
          <p:cNvPr id="3079" name="Picture 7" descr="C:\Users\nick.yang\Desktop\图片1副本.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5322" y="1247724"/>
            <a:ext cx="2276907" cy="2099131"/>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nick.yang\Desktop\图片2.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899" t="2855" r="7146" b="6239"/>
          <a:stretch>
            <a:fillRect/>
          </a:stretch>
        </p:blipFill>
        <p:spPr bwMode="auto">
          <a:xfrm>
            <a:off x="6123544" y="1341755"/>
            <a:ext cx="2353245" cy="1869217"/>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descr="C600"/>
          <p:cNvPicPr>
            <a:picLocks noChangeAspect="1"/>
          </p:cNvPicPr>
          <p:nvPr/>
        </p:nvPicPr>
        <p:blipFill>
          <a:blip r:embed="rId5" cstate="print"/>
          <a:stretch>
            <a:fillRect/>
          </a:stretch>
        </p:blipFill>
        <p:spPr>
          <a:xfrm>
            <a:off x="8909354" y="1284747"/>
            <a:ext cx="2842895" cy="1901825"/>
          </a:xfrm>
          <a:prstGeom prst="rect">
            <a:avLst/>
          </a:prstGeom>
        </p:spPr>
      </p:pic>
      <p:pic>
        <p:nvPicPr>
          <p:cNvPr id="27" name="图片 26" descr="VIS01-logo-透明底-适合各种文档副本.png"/>
          <p:cNvPicPr>
            <a:picLocks noChangeAspect="1"/>
          </p:cNvPicPr>
          <p:nvPr/>
        </p:nvPicPr>
        <p:blipFill>
          <a:blip r:embed="rId6" cstate="print"/>
          <a:stretch>
            <a:fillRect/>
          </a:stretch>
        </p:blipFill>
        <p:spPr>
          <a:xfrm>
            <a:off x="9671654" y="0"/>
            <a:ext cx="2517171" cy="98263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3079"/>
                                        </p:tgtEl>
                                        <p:attrNameLst>
                                          <p:attrName>style.visibility</p:attrName>
                                        </p:attrNameLst>
                                      </p:cBhvr>
                                      <p:to>
                                        <p:strVal val="visible"/>
                                      </p:to>
                                    </p:set>
                                    <p:animEffect transition="in" filter="fade">
                                      <p:cBhvr>
                                        <p:cTn id="16" dur="500"/>
                                        <p:tgtEl>
                                          <p:spTgt spid="3079"/>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3077"/>
                                        </p:tgtEl>
                                        <p:attrNameLst>
                                          <p:attrName>style.visibility</p:attrName>
                                        </p:attrNameLst>
                                      </p:cBhvr>
                                      <p:to>
                                        <p:strVal val="visible"/>
                                      </p:to>
                                    </p:set>
                                    <p:animEffect transition="in" filter="fade">
                                      <p:cBhvr>
                                        <p:cTn id="20" dur="500"/>
                                        <p:tgtEl>
                                          <p:spTgt spid="307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1000"/>
                                        <p:tgtEl>
                                          <p:spTgt spid="47"/>
                                        </p:tgtEl>
                                      </p:cBhvr>
                                    </p:animEffect>
                                    <p:anim calcmode="lin" valueType="num">
                                      <p:cBhvr>
                                        <p:cTn id="26" dur="1000" fill="hold"/>
                                        <p:tgtEl>
                                          <p:spTgt spid="47"/>
                                        </p:tgtEl>
                                        <p:attrNameLst>
                                          <p:attrName>ppt_x</p:attrName>
                                        </p:attrNameLst>
                                      </p:cBhvr>
                                      <p:tavLst>
                                        <p:tav tm="0">
                                          <p:val>
                                            <p:strVal val="#ppt_x"/>
                                          </p:val>
                                        </p:tav>
                                        <p:tav tm="100000">
                                          <p:val>
                                            <p:strVal val="#ppt_x"/>
                                          </p:val>
                                        </p:tav>
                                      </p:tavLst>
                                    </p:anim>
                                    <p:anim calcmode="lin" valueType="num">
                                      <p:cBhvr>
                                        <p:cTn id="27" dur="1000" fill="hold"/>
                                        <p:tgtEl>
                                          <p:spTgt spid="47"/>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1000"/>
                                        <p:tgtEl>
                                          <p:spTgt spid="48"/>
                                        </p:tgtEl>
                                      </p:cBhvr>
                                    </p:animEffect>
                                    <p:anim calcmode="lin" valueType="num">
                                      <p:cBhvr>
                                        <p:cTn id="31" dur="1000" fill="hold"/>
                                        <p:tgtEl>
                                          <p:spTgt spid="48"/>
                                        </p:tgtEl>
                                        <p:attrNameLst>
                                          <p:attrName>ppt_x</p:attrName>
                                        </p:attrNameLst>
                                      </p:cBhvr>
                                      <p:tavLst>
                                        <p:tav tm="0">
                                          <p:val>
                                            <p:strVal val="#ppt_x"/>
                                          </p:val>
                                        </p:tav>
                                        <p:tav tm="100000">
                                          <p:val>
                                            <p:strVal val="#ppt_x"/>
                                          </p:val>
                                        </p:tav>
                                      </p:tavLst>
                                    </p:anim>
                                    <p:anim calcmode="lin" valueType="num">
                                      <p:cBhvr>
                                        <p:cTn id="32" dur="1000" fill="hold"/>
                                        <p:tgtEl>
                                          <p:spTgt spid="4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1000"/>
                                        <p:tgtEl>
                                          <p:spTgt spid="49"/>
                                        </p:tgtEl>
                                      </p:cBhvr>
                                    </p:animEffect>
                                    <p:anim calcmode="lin" valueType="num">
                                      <p:cBhvr>
                                        <p:cTn id="36" dur="1000" fill="hold"/>
                                        <p:tgtEl>
                                          <p:spTgt spid="49"/>
                                        </p:tgtEl>
                                        <p:attrNameLst>
                                          <p:attrName>ppt_x</p:attrName>
                                        </p:attrNameLst>
                                      </p:cBhvr>
                                      <p:tavLst>
                                        <p:tav tm="0">
                                          <p:val>
                                            <p:strVal val="#ppt_x"/>
                                          </p:val>
                                        </p:tav>
                                        <p:tav tm="100000">
                                          <p:val>
                                            <p:strVal val="#ppt_x"/>
                                          </p:val>
                                        </p:tav>
                                      </p:tavLst>
                                    </p:anim>
                                    <p:anim calcmode="lin" valueType="num">
                                      <p:cBhvr>
                                        <p:cTn id="37" dur="1000" fill="hold"/>
                                        <p:tgtEl>
                                          <p:spTgt spid="49"/>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3214440" y="3452884"/>
            <a:ext cx="5219876" cy="309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187145" y="4419914"/>
            <a:ext cx="5192580" cy="156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309975" y="3614179"/>
            <a:ext cx="5083398" cy="584775"/>
          </a:xfrm>
          <a:prstGeom prst="rect">
            <a:avLst/>
          </a:prstGeom>
          <a:noFill/>
        </p:spPr>
        <p:txBody>
          <a:bodyPr wrap="square" rtlCol="0">
            <a:spAutoFit/>
          </a:bodyPr>
          <a:lstStyle/>
          <a:p>
            <a:pPr algn="ct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Thank</a:t>
            </a:r>
            <a:r>
              <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You</a:t>
            </a:r>
            <a:endParaRPr lang="zh-CN" altLang="en-US"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1" name="图片 10" descr="VIS01-logo-透明底-适合各种文档副本.png"/>
          <p:cNvPicPr>
            <a:picLocks noChangeAspect="1"/>
          </p:cNvPicPr>
          <p:nvPr/>
        </p:nvPicPr>
        <p:blipFill>
          <a:blip r:embed="rId2" cstate="print"/>
          <a:stretch>
            <a:fillRect/>
          </a:stretch>
        </p:blipFill>
        <p:spPr>
          <a:xfrm>
            <a:off x="4635631" y="2060812"/>
            <a:ext cx="2517171" cy="98263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6"/>
                                        </p:tgtEl>
                                        <p:attrNameLst>
                                          <p:attrName>ppt_y</p:attrName>
                                        </p:attrNameLst>
                                      </p:cBhvr>
                                      <p:tavLst>
                                        <p:tav tm="0">
                                          <p:val>
                                            <p:strVal val="#ppt_y"/>
                                          </p:val>
                                        </p:tav>
                                        <p:tav tm="100000">
                                          <p:val>
                                            <p:strVal val="#ppt_y"/>
                                          </p:val>
                                        </p:tav>
                                      </p:tavLst>
                                    </p:anim>
                                    <p:anim calcmode="lin" valueType="num">
                                      <p:cBhvr>
                                        <p:cTn id="18"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p:nvPr/>
        </p:nvSpPr>
        <p:spPr>
          <a:xfrm>
            <a:off x="838200" y="365125"/>
            <a:ext cx="10515600" cy="1325563"/>
          </a:xfrm>
          <a:prstGeom prst="rect">
            <a:avLst/>
          </a:prstGeom>
        </p:spPr>
        <p:txBody>
          <a:bodyPr vert="horz" wrap="square" lIns="0" tIns="0" rIns="0" bIns="0" rtlCol="0" anchor="ctr" anchorCtr="0">
            <a:noAutofit/>
          </a:bodyPr>
          <a:lstStyle>
            <a:lvl1pPr algn="l" defTabSz="913765" rtl="0" eaLnBrk="1" latinLnBrk="0" hangingPunct="1">
              <a:lnSpc>
                <a:spcPct val="90000"/>
              </a:lnSpc>
              <a:spcBef>
                <a:spcPct val="0"/>
              </a:spcBef>
              <a:buNone/>
              <a:defRPr lang="en-US" sz="4800" b="0" kern="1200" cap="none" spc="-100" baseline="0">
                <a:ln w="3175">
                  <a:noFill/>
                </a:ln>
                <a:solidFill>
                  <a:schemeClr val="bg1">
                    <a:alpha val="98000"/>
                  </a:schemeClr>
                </a:solidFill>
                <a:effectLst/>
                <a:latin typeface="Segoe UI Light" panose="020B0502040204020203" pitchFamily="34" charset="0"/>
                <a:ea typeface="+mn-ea"/>
                <a:cs typeface="Arial" panose="020B0604020202020204" pitchFamily="34" charset="0"/>
              </a:defRPr>
            </a:lvl1pPr>
          </a:lstStyle>
          <a:p>
            <a:r>
              <a:rPr lang="en-US" altLang="zh-CN" dirty="0">
                <a:solidFill>
                  <a:srgbClr val="FFFF00">
                    <a:alpha val="98000"/>
                  </a:srgbClr>
                </a:solidFill>
                <a:latin typeface="Times New Roman" panose="02020603050405020304" pitchFamily="18" charset="0"/>
                <a:cs typeface="Times New Roman" panose="02020603050405020304" pitchFamily="18" charset="0"/>
              </a:rPr>
              <a:t>Traditional Hotel Networks</a:t>
            </a:r>
            <a:endParaRPr lang="zh-CN" altLang="en-US" dirty="0">
              <a:solidFill>
                <a:srgbClr val="FFFF00">
                  <a:alpha val="98000"/>
                </a:srgbClr>
              </a:solidFill>
              <a:latin typeface="Times New Roman" panose="02020603050405020304" pitchFamily="18" charset="0"/>
              <a:cs typeface="Times New Roman" panose="02020603050405020304" pitchFamily="18" charset="0"/>
            </a:endParaRPr>
          </a:p>
        </p:txBody>
      </p:sp>
      <p:sp>
        <p:nvSpPr>
          <p:cNvPr id="6" name="内容占位符 2"/>
          <p:cNvSpPr txBox="1"/>
          <p:nvPr/>
        </p:nvSpPr>
        <p:spPr>
          <a:xfrm>
            <a:off x="838200" y="1825625"/>
            <a:ext cx="10515600" cy="4351338"/>
          </a:xfrm>
          <a:prstGeom prst="rect">
            <a:avLst/>
          </a:prstGeom>
        </p:spPr>
        <p:txBody>
          <a:bodyPr vert="horz" wrap="square" lIns="0" tIns="0" rIns="0" bIns="0" rtlCol="0">
            <a:noAutofit/>
          </a:bodyPr>
          <a:lstStyle>
            <a:lvl1pPr marL="0" indent="0" algn="l" defTabSz="913765" rtl="0" eaLnBrk="1" latinLnBrk="0" hangingPunct="1">
              <a:lnSpc>
                <a:spcPct val="90000"/>
              </a:lnSpc>
              <a:spcBef>
                <a:spcPts val="0"/>
              </a:spcBef>
              <a:buClr>
                <a:srgbClr val="92D050"/>
              </a:buClr>
              <a:buSzPct val="80000"/>
              <a:buFont typeface="Arial" panose="020B0604020202020204" pitchFamily="34" charset="0"/>
              <a:buNone/>
              <a:defRPr lang="en-US" sz="2400" kern="1200" dirty="0">
                <a:solidFill>
                  <a:schemeClr val="bg1">
                    <a:alpha val="99000"/>
                  </a:schemeClr>
                </a:solidFill>
                <a:latin typeface="+mn-lt"/>
                <a:ea typeface="+mn-ea"/>
                <a:cs typeface="+mn-cs"/>
              </a:defRPr>
            </a:lvl1pPr>
            <a:lvl2pPr marL="457200" indent="0" algn="ctr" defTabSz="913765" rtl="0" eaLnBrk="1" latinLnBrk="0" hangingPunct="1">
              <a:lnSpc>
                <a:spcPct val="90000"/>
              </a:lnSpc>
              <a:spcBef>
                <a:spcPct val="20000"/>
              </a:spcBef>
              <a:buClr>
                <a:srgbClr val="92D050"/>
              </a:buClr>
              <a:buSzPct val="120000"/>
              <a:buFont typeface="Arial" panose="020B0604020202020204" pitchFamily="34" charset="0"/>
              <a:buNone/>
              <a:defRPr sz="4000" kern="1200">
                <a:solidFill>
                  <a:schemeClr val="tx1">
                    <a:tint val="75000"/>
                  </a:schemeClr>
                </a:solidFill>
                <a:latin typeface="+mn-lt"/>
                <a:ea typeface="+mn-ea"/>
                <a:cs typeface="+mn-cs"/>
              </a:defRPr>
            </a:lvl2pPr>
            <a:lvl3pPr marL="914400" indent="0" algn="ctr" defTabSz="913765" rtl="0" eaLnBrk="1" latinLnBrk="0" hangingPunct="1">
              <a:lnSpc>
                <a:spcPct val="90000"/>
              </a:lnSpc>
              <a:spcBef>
                <a:spcPct val="20000"/>
              </a:spcBef>
              <a:buClr>
                <a:srgbClr val="92D050"/>
              </a:buClr>
              <a:buSzPct val="120000"/>
              <a:buFont typeface="Arial" panose="020B0604020202020204" pitchFamily="34" charset="0"/>
              <a:buNone/>
              <a:defRPr sz="3600" kern="1200">
                <a:solidFill>
                  <a:schemeClr val="tx1">
                    <a:tint val="75000"/>
                  </a:schemeClr>
                </a:solidFill>
                <a:latin typeface="+mn-lt"/>
                <a:ea typeface="+mn-ea"/>
                <a:cs typeface="+mn-cs"/>
              </a:defRPr>
            </a:lvl3pPr>
            <a:lvl4pPr marL="1371600" indent="0" algn="ctr" defTabSz="913765" rtl="0" eaLnBrk="1" latinLnBrk="0" hangingPunct="1">
              <a:lnSpc>
                <a:spcPct val="90000"/>
              </a:lnSpc>
              <a:spcBef>
                <a:spcPct val="20000"/>
              </a:spcBef>
              <a:buClr>
                <a:srgbClr val="92D050"/>
              </a:buClr>
              <a:buSzPct val="120000"/>
              <a:buFont typeface="Arial" panose="020B0604020202020204" pitchFamily="34" charset="0"/>
              <a:buNone/>
              <a:defRPr sz="3200" kern="1200">
                <a:solidFill>
                  <a:schemeClr val="tx1">
                    <a:tint val="75000"/>
                  </a:schemeClr>
                </a:solidFill>
                <a:latin typeface="+mn-lt"/>
                <a:ea typeface="+mn-ea"/>
                <a:cs typeface="+mn-cs"/>
              </a:defRPr>
            </a:lvl4pPr>
            <a:lvl5pPr marL="1828800" indent="0" algn="ctr" defTabSz="913765" rtl="0" eaLnBrk="1" latinLnBrk="0" hangingPunct="1">
              <a:lnSpc>
                <a:spcPct val="90000"/>
              </a:lnSpc>
              <a:spcBef>
                <a:spcPct val="20000"/>
              </a:spcBef>
              <a:buClr>
                <a:srgbClr val="92D050"/>
              </a:buClr>
              <a:buSzPct val="120000"/>
              <a:buFont typeface="Arial" panose="020B0604020202020204" pitchFamily="34" charset="0"/>
              <a:buNone/>
              <a:defRPr sz="3200" kern="1200">
                <a:solidFill>
                  <a:schemeClr val="tx1">
                    <a:tint val="75000"/>
                  </a:schemeClr>
                </a:solidFill>
                <a:latin typeface="+mn-lt"/>
                <a:ea typeface="+mn-ea"/>
                <a:cs typeface="+mn-cs"/>
              </a:defRPr>
            </a:lvl5pPr>
            <a:lvl6pPr marL="2286000" indent="0" algn="ctr" defTabSz="913765"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3765"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3765"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3765"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nSpc>
                <a:spcPct val="150000"/>
              </a:lnSpc>
              <a:buFont typeface="Wingdings" panose="05000000000000000000" pitchFamily="2" charset="2"/>
              <a:buChar char="u"/>
            </a:pPr>
            <a:r>
              <a:rPr lang="en-US" altLang="zh-CN" dirty="0">
                <a:latin typeface="Times New Roman" panose="02020603050405020304" pitchFamily="18" charset="0"/>
                <a:cs typeface="Times New Roman" panose="02020603050405020304" pitchFamily="18" charset="0"/>
              </a:rPr>
              <a:t>High cost of networking deployment</a:t>
            </a:r>
            <a:endParaRPr lang="zh-CN" altLang="en-US" dirty="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u"/>
            </a:pPr>
            <a:r>
              <a:rPr lang="en-US" altLang="zh-CN" dirty="0">
                <a:latin typeface="Times New Roman" panose="02020603050405020304" pitchFamily="18" charset="0"/>
                <a:cs typeface="Times New Roman" panose="02020603050405020304" pitchFamily="18" charset="0"/>
              </a:rPr>
              <a:t>High cost of Maintenance </a:t>
            </a:r>
            <a:endParaRPr lang="zh-CN" altLang="en-US" dirty="0">
              <a:latin typeface="Times New Roman" panose="02020603050405020304" pitchFamily="18" charset="0"/>
              <a:cs typeface="Times New Roman" panose="02020603050405020304" pitchFamily="18" charset="0"/>
            </a:endParaRPr>
          </a:p>
          <a:p>
            <a:pPr marL="342900" indent="-342900" algn="l">
              <a:lnSpc>
                <a:spcPct val="150000"/>
              </a:lnSpc>
              <a:buFont typeface="Wingdings" panose="05000000000000000000" pitchFamily="2" charset="2"/>
              <a:buChar char="u"/>
            </a:pPr>
            <a:r>
              <a:rPr lang="en-US" altLang="zh-CN" dirty="0">
                <a:latin typeface="Times New Roman" panose="02020603050405020304" pitchFamily="18" charset="0"/>
                <a:cs typeface="Times New Roman" panose="02020603050405020304" pitchFamily="18" charset="0"/>
                <a:sym typeface="+mn-ea"/>
              </a:rPr>
              <a:t>Unable to upgrade</a:t>
            </a:r>
            <a:endParaRPr lang="zh-CN" altLang="en-US" dirty="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u"/>
            </a:pPr>
            <a:r>
              <a:rPr lang="en-US" altLang="zh-CN" dirty="0">
                <a:latin typeface="Times New Roman" panose="02020603050405020304" pitchFamily="18" charset="0"/>
                <a:cs typeface="Times New Roman" panose="02020603050405020304" pitchFamily="18" charset="0"/>
              </a:rPr>
              <a:t>High cost of internal communications</a:t>
            </a:r>
            <a:endParaRPr lang="zh-CN" altLang="en-US" dirty="0">
              <a:latin typeface="Times New Roman" panose="02020603050405020304" pitchFamily="18" charset="0"/>
              <a:cs typeface="Times New Roman" panose="02020603050405020304" pitchFamily="18" charset="0"/>
            </a:endParaRPr>
          </a:p>
          <a:p>
            <a:pPr marL="342900" indent="-342900">
              <a:lnSpc>
                <a:spcPct val="150000"/>
              </a:lnSpc>
            </a:pPr>
            <a:endParaRPr lang="zh-CN" altLang="en-US" dirty="0"/>
          </a:p>
          <a:p>
            <a:pPr marL="342900" indent="-342900">
              <a:lnSpc>
                <a:spcPct val="150000"/>
              </a:lnSpc>
              <a:buFont typeface="Wingdings" panose="05000000000000000000" pitchFamily="2" charset="2"/>
              <a:buChar char="u"/>
            </a:pPr>
            <a:endParaRPr lang="zh-CN" altLang="en-US" dirty="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5698" y="1279265"/>
            <a:ext cx="3928625" cy="3928625"/>
          </a:xfrm>
          <a:prstGeom prst="rect">
            <a:avLst/>
          </a:prstGeom>
        </p:spPr>
      </p:pic>
      <p:pic>
        <p:nvPicPr>
          <p:cNvPr id="8" name="图片 7" descr="VIS01-logo-透明底-适合各种文档副本.png"/>
          <p:cNvPicPr>
            <a:picLocks noChangeAspect="1"/>
          </p:cNvPicPr>
          <p:nvPr/>
        </p:nvPicPr>
        <p:blipFill>
          <a:blip r:embed="rId3" cstate="print"/>
          <a:stretch>
            <a:fillRect/>
          </a:stretch>
        </p:blipFill>
        <p:spPr>
          <a:xfrm>
            <a:off x="9671654" y="0"/>
            <a:ext cx="2517171" cy="982639"/>
          </a:xfrm>
          <a:prstGeom prst="rect">
            <a:avLst/>
          </a:prstGeom>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442415" y="269591"/>
            <a:ext cx="10515600" cy="1325563"/>
          </a:xfrm>
          <a:prstGeom prst="rect">
            <a:avLst/>
          </a:prstGeom>
        </p:spPr>
        <p:txBody>
          <a:bodyPr vert="horz" wrap="square" lIns="0" tIns="0" rIns="0" bIns="0" rtlCol="0" anchor="ctr" anchorCtr="0">
            <a:noAutofit/>
          </a:bodyPr>
          <a:lstStyle>
            <a:lvl1pPr algn="l" defTabSz="913765" rtl="0" eaLnBrk="1" latinLnBrk="0" hangingPunct="1">
              <a:lnSpc>
                <a:spcPct val="90000"/>
              </a:lnSpc>
              <a:spcBef>
                <a:spcPct val="0"/>
              </a:spcBef>
              <a:buNone/>
              <a:defRPr lang="en-US" sz="4800" b="0" kern="1200" cap="none" spc="-100" baseline="0">
                <a:ln w="3175">
                  <a:noFill/>
                </a:ln>
                <a:solidFill>
                  <a:schemeClr val="bg1">
                    <a:alpha val="98000"/>
                  </a:schemeClr>
                </a:solidFill>
                <a:effectLst/>
                <a:latin typeface="Segoe UI Light" panose="020B0502040204020203" pitchFamily="34" charset="0"/>
                <a:ea typeface="+mn-ea"/>
                <a:cs typeface="Arial" panose="020B0604020202020204" pitchFamily="34" charset="0"/>
              </a:defRPr>
            </a:lvl1pPr>
          </a:lstStyle>
          <a:p>
            <a:pPr marL="342900" indent="-342900">
              <a:lnSpc>
                <a:spcPct val="150000"/>
              </a:lnSpc>
            </a:pPr>
            <a:r>
              <a:rPr lang="en-US" altLang="zh-CN" dirty="0">
                <a:solidFill>
                  <a:srgbClr val="FFFF00"/>
                </a:solidFill>
                <a:latin typeface="Times New Roman" panose="02020603050405020304" pitchFamily="18" charset="0"/>
                <a:cs typeface="Times New Roman" panose="02020603050405020304" pitchFamily="18" charset="0"/>
              </a:rPr>
              <a:t>High cost of networking installation</a:t>
            </a:r>
            <a:endParaRPr lang="zh-CN" altLang="en-US" dirty="0">
              <a:solidFill>
                <a:srgbClr val="FFFF00"/>
              </a:solidFill>
              <a:latin typeface="Times New Roman" panose="02020603050405020304" pitchFamily="18" charset="0"/>
              <a:cs typeface="Times New Roman" panose="02020603050405020304" pitchFamily="18" charset="0"/>
            </a:endParaRPr>
          </a:p>
        </p:txBody>
      </p:sp>
      <p:sp>
        <p:nvSpPr>
          <p:cNvPr id="4" name="矩形 3"/>
          <p:cNvSpPr/>
          <p:nvPr/>
        </p:nvSpPr>
        <p:spPr>
          <a:xfrm>
            <a:off x="607827" y="2074224"/>
            <a:ext cx="6092825" cy="1687963"/>
          </a:xfrm>
          <a:prstGeom prst="rect">
            <a:avLst/>
          </a:prstGeom>
        </p:spPr>
        <p:txBody>
          <a:bodyPr>
            <a:spAutoFit/>
          </a:bodyPr>
          <a:lstStyle/>
          <a:p>
            <a:pPr>
              <a:lnSpc>
                <a:spcPct val="150000"/>
              </a:lnSpc>
            </a:pPr>
            <a:r>
              <a:rPr lang="en-US" altLang="zh-CN" dirty="0">
                <a:solidFill>
                  <a:schemeClr val="bg1"/>
                </a:solidFill>
                <a:latin typeface="Times New Roman" panose="02020603050405020304" pitchFamily="18" charset="0"/>
                <a:cs typeface="Times New Roman" panose="02020603050405020304" pitchFamily="18" charset="0"/>
              </a:rPr>
              <a:t>The deployment of the networking in the room need to equip with land line for analog phone(Total cost increase USD$80/room)</a:t>
            </a:r>
            <a:endParaRPr lang="zh-CN" altLang="en-US" dirty="0">
              <a:solidFill>
                <a:schemeClr val="bg1"/>
              </a:solidFill>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0320" y="1958055"/>
            <a:ext cx="3788353" cy="3788353"/>
          </a:xfrm>
          <a:prstGeom prst="rect">
            <a:avLst/>
          </a:prstGeom>
        </p:spPr>
      </p:pic>
      <p:pic>
        <p:nvPicPr>
          <p:cNvPr id="5" name="图片 4" descr="VIS01-logo-透明底-适合各种文档副本.png"/>
          <p:cNvPicPr>
            <a:picLocks noChangeAspect="1"/>
          </p:cNvPicPr>
          <p:nvPr/>
        </p:nvPicPr>
        <p:blipFill>
          <a:blip r:embed="rId4" cstate="print"/>
          <a:stretch>
            <a:fillRect/>
          </a:stretch>
        </p:blipFill>
        <p:spPr>
          <a:xfrm>
            <a:off x="9671654" y="0"/>
            <a:ext cx="2517171" cy="982639"/>
          </a:xfrm>
          <a:prstGeom prst="rect">
            <a:avLst/>
          </a:prstGeom>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38200" y="365125"/>
            <a:ext cx="10515600" cy="1325563"/>
          </a:xfrm>
          <a:prstGeom prst="rect">
            <a:avLst/>
          </a:prstGeom>
        </p:spPr>
        <p:txBody>
          <a:bodyPr vert="horz" wrap="square" lIns="0" tIns="0" rIns="0" bIns="0" rtlCol="0" anchor="ctr" anchorCtr="0">
            <a:noAutofit/>
          </a:bodyPr>
          <a:lstStyle>
            <a:lvl1pPr algn="l" defTabSz="913765" rtl="0" eaLnBrk="1" latinLnBrk="0" hangingPunct="1">
              <a:lnSpc>
                <a:spcPct val="90000"/>
              </a:lnSpc>
              <a:spcBef>
                <a:spcPct val="0"/>
              </a:spcBef>
              <a:buNone/>
              <a:defRPr lang="en-US" sz="4800" b="0" kern="1200" cap="none" spc="-100" baseline="0">
                <a:ln w="3175">
                  <a:noFill/>
                </a:ln>
                <a:solidFill>
                  <a:schemeClr val="bg1">
                    <a:alpha val="98000"/>
                  </a:schemeClr>
                </a:solidFill>
                <a:effectLst/>
                <a:latin typeface="Segoe UI Light" panose="020B0502040204020203" pitchFamily="34" charset="0"/>
                <a:ea typeface="+mn-ea"/>
                <a:cs typeface="Arial" panose="020B0604020202020204" pitchFamily="34" charset="0"/>
              </a:defRPr>
            </a:lvl1pPr>
          </a:lstStyle>
          <a:p>
            <a:pPr marL="342900" indent="-342900">
              <a:lnSpc>
                <a:spcPct val="150000"/>
              </a:lnSpc>
            </a:pPr>
            <a:r>
              <a:rPr lang="en-US" altLang="zh-CN" dirty="0">
                <a:solidFill>
                  <a:srgbClr val="FFFF00"/>
                </a:solidFill>
                <a:latin typeface="Times New Roman" panose="02020603050405020304" pitchFamily="18" charset="0"/>
                <a:cs typeface="Times New Roman" panose="02020603050405020304" pitchFamily="18" charset="0"/>
              </a:rPr>
              <a:t>High cost of Maintenance </a:t>
            </a:r>
            <a:endParaRPr lang="zh-CN" altLang="en-US" dirty="0">
              <a:solidFill>
                <a:srgbClr val="FFFF00"/>
              </a:solidFill>
              <a:latin typeface="Times New Roman" panose="02020603050405020304" pitchFamily="18" charset="0"/>
              <a:cs typeface="Times New Roman" panose="02020603050405020304" pitchFamily="18" charset="0"/>
            </a:endParaRPr>
          </a:p>
        </p:txBody>
      </p:sp>
      <p:sp>
        <p:nvSpPr>
          <p:cNvPr id="4" name="矩形 3"/>
          <p:cNvSpPr/>
          <p:nvPr/>
        </p:nvSpPr>
        <p:spPr>
          <a:xfrm>
            <a:off x="607827" y="2074224"/>
            <a:ext cx="6092825" cy="2795958"/>
          </a:xfrm>
          <a:prstGeom prst="rect">
            <a:avLst/>
          </a:prstGeom>
        </p:spPr>
        <p:txBody>
          <a:bodyPr>
            <a:spAutoFit/>
          </a:bodyPr>
          <a:lstStyle/>
          <a:p>
            <a:pPr>
              <a:lnSpc>
                <a:spcPct val="150000"/>
              </a:lnSpc>
            </a:pPr>
            <a:r>
              <a:rPr lang="en-US" altLang="zh-CN" dirty="0">
                <a:solidFill>
                  <a:schemeClr val="bg1"/>
                </a:solidFill>
                <a:latin typeface="Times New Roman" panose="02020603050405020304" pitchFamily="18" charset="0"/>
                <a:cs typeface="Times New Roman" panose="02020603050405020304" pitchFamily="18" charset="0"/>
              </a:rPr>
              <a:t>The further maintenance cost of traditional hotel phone system generate high maintenance service cost  because of the  human cost. Even some hotels need to hire an engineer dedicated for the maintenance of phone systems.</a:t>
            </a:r>
            <a:endParaRPr lang="zh-CN" altLang="en-US" dirty="0">
              <a:solidFill>
                <a:schemeClr val="bg1"/>
              </a:solidFill>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1539" y="907127"/>
            <a:ext cx="4399837" cy="4399837"/>
          </a:xfrm>
          <a:prstGeom prst="rect">
            <a:avLst/>
          </a:prstGeom>
        </p:spPr>
      </p:pic>
      <p:pic>
        <p:nvPicPr>
          <p:cNvPr id="5" name="图片 4" descr="VIS01-logo-透明底-适合各种文档副本.png"/>
          <p:cNvPicPr>
            <a:picLocks noChangeAspect="1"/>
          </p:cNvPicPr>
          <p:nvPr/>
        </p:nvPicPr>
        <p:blipFill>
          <a:blip r:embed="rId4" cstate="print"/>
          <a:stretch>
            <a:fillRect/>
          </a:stretch>
        </p:blipFill>
        <p:spPr>
          <a:xfrm>
            <a:off x="9671654" y="0"/>
            <a:ext cx="2517171" cy="982639"/>
          </a:xfrm>
          <a:prstGeom prst="rect">
            <a:avLst/>
          </a:prstGeom>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38200" y="365125"/>
            <a:ext cx="10515600" cy="1325563"/>
          </a:xfrm>
          <a:prstGeom prst="rect">
            <a:avLst/>
          </a:prstGeom>
        </p:spPr>
        <p:txBody>
          <a:bodyPr vert="horz" wrap="square" lIns="0" tIns="0" rIns="0" bIns="0" rtlCol="0" anchor="ctr" anchorCtr="0">
            <a:noAutofit/>
          </a:bodyPr>
          <a:lstStyle>
            <a:lvl1pPr algn="l" defTabSz="913765" rtl="0" eaLnBrk="1" latinLnBrk="0" hangingPunct="1">
              <a:lnSpc>
                <a:spcPct val="90000"/>
              </a:lnSpc>
              <a:spcBef>
                <a:spcPct val="0"/>
              </a:spcBef>
              <a:buNone/>
              <a:defRPr lang="en-US" sz="4800" b="0" kern="1200" cap="none" spc="-100" baseline="0">
                <a:ln w="3175">
                  <a:noFill/>
                </a:ln>
                <a:solidFill>
                  <a:schemeClr val="bg1">
                    <a:alpha val="98000"/>
                  </a:schemeClr>
                </a:solidFill>
                <a:effectLst/>
                <a:latin typeface="Segoe UI Light" panose="020B0502040204020203" pitchFamily="34" charset="0"/>
                <a:ea typeface="+mn-ea"/>
                <a:cs typeface="Arial" panose="020B0604020202020204" pitchFamily="34" charset="0"/>
              </a:defRPr>
            </a:lvl1pPr>
          </a:lstStyle>
          <a:p>
            <a:pPr marL="342900" indent="-342900">
              <a:lnSpc>
                <a:spcPct val="150000"/>
              </a:lnSpc>
            </a:pPr>
            <a:r>
              <a:rPr lang="en-US" altLang="zh-CN" dirty="0">
                <a:solidFill>
                  <a:srgbClr val="FFFF00"/>
                </a:solidFill>
                <a:latin typeface="Times New Roman" panose="02020603050405020304" pitchFamily="18" charset="0"/>
                <a:cs typeface="Times New Roman" panose="02020603050405020304" pitchFamily="18" charset="0"/>
                <a:sym typeface="+mn-ea"/>
              </a:rPr>
              <a:t>Unable to upgrade</a:t>
            </a:r>
            <a:endParaRPr lang="zh-CN" altLang="en-US" dirty="0">
              <a:solidFill>
                <a:srgbClr val="FFFF00"/>
              </a:solidFill>
              <a:latin typeface="Times New Roman" panose="02020603050405020304" pitchFamily="18" charset="0"/>
              <a:cs typeface="Times New Roman" panose="02020603050405020304" pitchFamily="18" charset="0"/>
            </a:endParaRPr>
          </a:p>
        </p:txBody>
      </p:sp>
      <p:sp>
        <p:nvSpPr>
          <p:cNvPr id="4" name="矩形 3"/>
          <p:cNvSpPr/>
          <p:nvPr/>
        </p:nvSpPr>
        <p:spPr>
          <a:xfrm>
            <a:off x="607827" y="2074224"/>
            <a:ext cx="6092825" cy="2862322"/>
          </a:xfrm>
          <a:prstGeom prst="rect">
            <a:avLst/>
          </a:prstGeom>
        </p:spPr>
        <p:txBody>
          <a:bodyPr>
            <a:spAutoFit/>
          </a:bodyPr>
          <a:lstStyle/>
          <a:p>
            <a:pPr>
              <a:lnSpc>
                <a:spcPct val="150000"/>
              </a:lnSpc>
            </a:pPr>
            <a:r>
              <a:rPr lang="en-US" altLang="zh-CN" dirty="0">
                <a:solidFill>
                  <a:schemeClr val="bg1"/>
                </a:solidFill>
                <a:latin typeface="Times New Roman" panose="02020603050405020304" pitchFamily="18" charset="0"/>
                <a:cs typeface="Times New Roman" panose="02020603050405020304" pitchFamily="18" charset="0"/>
              </a:rPr>
              <a:t>Traditional Hotel phone system is not able be upgraded to meet the customer’s demand. An advanced communication system is becoming a trend to provide  better customer service in hotel industry.</a:t>
            </a:r>
            <a:endParaRPr lang="zh-CN" altLang="en-US" dirty="0">
              <a:solidFill>
                <a:schemeClr val="bg1"/>
              </a:solidFill>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3226" y="1222744"/>
            <a:ext cx="4006028" cy="4006028"/>
          </a:xfrm>
          <a:prstGeom prst="rect">
            <a:avLst/>
          </a:prstGeom>
        </p:spPr>
      </p:pic>
      <p:pic>
        <p:nvPicPr>
          <p:cNvPr id="7" name="图片 6" descr="VIS01-logo-透明底-适合各种文档副本.png"/>
          <p:cNvPicPr>
            <a:picLocks noChangeAspect="1"/>
          </p:cNvPicPr>
          <p:nvPr/>
        </p:nvPicPr>
        <p:blipFill>
          <a:blip r:embed="rId4" cstate="print"/>
          <a:stretch>
            <a:fillRect/>
          </a:stretch>
        </p:blipFill>
        <p:spPr>
          <a:xfrm>
            <a:off x="9671654" y="0"/>
            <a:ext cx="2517171" cy="982639"/>
          </a:xfrm>
          <a:prstGeom prst="rect">
            <a:avLst/>
          </a:prstGeom>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510655" y="433364"/>
            <a:ext cx="10515600" cy="1325563"/>
          </a:xfrm>
          <a:prstGeom prst="rect">
            <a:avLst/>
          </a:prstGeom>
        </p:spPr>
        <p:txBody>
          <a:bodyPr vert="horz" wrap="square" lIns="0" tIns="0" rIns="0" bIns="0" rtlCol="0" anchor="ctr" anchorCtr="0">
            <a:noAutofit/>
          </a:bodyPr>
          <a:lstStyle>
            <a:lvl1pPr algn="l" defTabSz="913765" rtl="0" eaLnBrk="1" latinLnBrk="0" hangingPunct="1">
              <a:lnSpc>
                <a:spcPct val="90000"/>
              </a:lnSpc>
              <a:spcBef>
                <a:spcPct val="0"/>
              </a:spcBef>
              <a:buNone/>
              <a:defRPr lang="en-US" sz="4800" b="0" kern="1200" cap="none" spc="-100" baseline="0">
                <a:ln w="3175">
                  <a:noFill/>
                </a:ln>
                <a:solidFill>
                  <a:schemeClr val="bg1">
                    <a:alpha val="98000"/>
                  </a:schemeClr>
                </a:solidFill>
                <a:effectLst/>
                <a:latin typeface="Segoe UI Light" panose="020B0502040204020203" pitchFamily="34" charset="0"/>
                <a:ea typeface="+mn-ea"/>
                <a:cs typeface="Arial" panose="020B0604020202020204" pitchFamily="34" charset="0"/>
              </a:defRPr>
            </a:lvl1pPr>
          </a:lstStyle>
          <a:p>
            <a:pPr marL="342900" indent="-342900">
              <a:lnSpc>
                <a:spcPct val="150000"/>
              </a:lnSpc>
            </a:pPr>
            <a:r>
              <a:rPr lang="en-US" altLang="zh-CN" dirty="0">
                <a:solidFill>
                  <a:srgbClr val="FFFF00"/>
                </a:solidFill>
                <a:latin typeface="Times New Roman" panose="02020603050405020304" pitchFamily="18" charset="0"/>
                <a:cs typeface="Times New Roman" panose="02020603050405020304" pitchFamily="18" charset="0"/>
              </a:rPr>
              <a:t>High cost of internal communications</a:t>
            </a:r>
            <a:endParaRPr lang="zh-CN" altLang="en-US" dirty="0">
              <a:solidFill>
                <a:srgbClr val="FFFF00"/>
              </a:solidFill>
              <a:latin typeface="Times New Roman" panose="02020603050405020304" pitchFamily="18" charset="0"/>
              <a:cs typeface="Times New Roman" panose="02020603050405020304" pitchFamily="18" charset="0"/>
            </a:endParaRPr>
          </a:p>
        </p:txBody>
      </p:sp>
      <p:sp>
        <p:nvSpPr>
          <p:cNvPr id="4" name="矩形 3"/>
          <p:cNvSpPr/>
          <p:nvPr/>
        </p:nvSpPr>
        <p:spPr>
          <a:xfrm>
            <a:off x="607827" y="2074224"/>
            <a:ext cx="6092825" cy="2308324"/>
          </a:xfrm>
          <a:prstGeom prst="rect">
            <a:avLst/>
          </a:prstGeom>
        </p:spPr>
        <p:txBody>
          <a:bodyPr>
            <a:spAutoFit/>
          </a:bodyPr>
          <a:lstStyle/>
          <a:p>
            <a:pPr>
              <a:lnSpc>
                <a:spcPct val="150000"/>
              </a:lnSpc>
            </a:pPr>
            <a:r>
              <a:rPr lang="en-US" altLang="zh-CN" dirty="0">
                <a:solidFill>
                  <a:schemeClr val="bg1"/>
                </a:solidFill>
                <a:latin typeface="Times New Roman" panose="02020603050405020304" pitchFamily="18" charset="0"/>
                <a:cs typeface="Times New Roman" panose="02020603050405020304" pitchFamily="18" charset="0"/>
              </a:rPr>
              <a:t>The internal communications between all extensions still reply on fixed land-line, high  cost especially the international calls Which is higher than IP solutions.</a:t>
            </a:r>
            <a:endParaRPr lang="zh-CN" altLang="en-US" dirty="0">
              <a:solidFill>
                <a:schemeClr val="bg1"/>
              </a:solidFill>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1117" y="1901720"/>
            <a:ext cx="3872645" cy="3872645"/>
          </a:xfrm>
          <a:prstGeom prst="rect">
            <a:avLst/>
          </a:prstGeom>
        </p:spPr>
      </p:pic>
      <p:pic>
        <p:nvPicPr>
          <p:cNvPr id="5" name="图片 4" descr="VIS01-logo-透明底-适合各种文档副本.png"/>
          <p:cNvPicPr>
            <a:picLocks noChangeAspect="1"/>
          </p:cNvPicPr>
          <p:nvPr/>
        </p:nvPicPr>
        <p:blipFill>
          <a:blip r:embed="rId4" cstate="print"/>
          <a:stretch>
            <a:fillRect/>
          </a:stretch>
        </p:blipFill>
        <p:spPr>
          <a:xfrm>
            <a:off x="9671654" y="0"/>
            <a:ext cx="2517171" cy="982639"/>
          </a:xfrm>
          <a:prstGeom prst="rect">
            <a:avLst/>
          </a:prstGeom>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76942" y="2932152"/>
            <a:ext cx="4996881" cy="1107996"/>
          </a:xfrm>
          <a:prstGeom prst="rect">
            <a:avLst/>
          </a:prstGeom>
        </p:spPr>
        <p:txBody>
          <a:bodyPr wrap="none">
            <a:spAutoFit/>
          </a:bodyPr>
          <a:lstStyle/>
          <a:p>
            <a:pPr lvl="0" defTabSz="913765" fontAlgn="base">
              <a:spcBef>
                <a:spcPct val="0"/>
              </a:spcBef>
              <a:spcAft>
                <a:spcPct val="0"/>
              </a:spcAft>
            </a:pPr>
            <a:r>
              <a:rPr lang="en-US" altLang="zh-CN" sz="6600" dirty="0">
                <a:gradFill>
                  <a:gsLst>
                    <a:gs pos="0">
                      <a:srgbClr val="FFFFFF"/>
                    </a:gs>
                    <a:gs pos="100000">
                      <a:srgbClr val="FFFFFF"/>
                    </a:gs>
                  </a:gsLst>
                  <a:lin ang="5400000" scaled="0"/>
                </a:gradFill>
                <a:latin typeface="Times New Roman" panose="02020603050405020304" pitchFamily="18" charset="0"/>
                <a:cs typeface="Times New Roman" panose="02020603050405020304" pitchFamily="18" charset="0"/>
              </a:rPr>
              <a:t>Our Solutions</a:t>
            </a:r>
            <a:endParaRPr lang="zh-CN" altLang="en-US" sz="6600" dirty="0">
              <a:gradFill>
                <a:gsLst>
                  <a:gs pos="0">
                    <a:srgbClr val="FFFFFF"/>
                  </a:gs>
                  <a:gs pos="100000">
                    <a:srgbClr val="FFFFFF"/>
                  </a:gs>
                </a:gsLst>
                <a:lin ang="5400000" scaled="0"/>
              </a:gradFill>
              <a:latin typeface="Times New Roman" panose="02020603050405020304" pitchFamily="18" charset="0"/>
              <a:cs typeface="Times New Roman" panose="02020603050405020304" pitchFamily="18" charset="0"/>
            </a:endParaRPr>
          </a:p>
        </p:txBody>
      </p:sp>
      <p:pic>
        <p:nvPicPr>
          <p:cNvPr id="3" name="图片 2" descr="VIS01-logo-透明底-适合各种文档副本.png"/>
          <p:cNvPicPr>
            <a:picLocks noChangeAspect="1"/>
          </p:cNvPicPr>
          <p:nvPr/>
        </p:nvPicPr>
        <p:blipFill>
          <a:blip r:embed="rId3" cstate="print"/>
          <a:stretch>
            <a:fillRect/>
          </a:stretch>
        </p:blipFill>
        <p:spPr>
          <a:xfrm>
            <a:off x="9671654" y="0"/>
            <a:ext cx="2517171" cy="9826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p:nvPr/>
        </p:nvSpPr>
        <p:spPr>
          <a:xfrm>
            <a:off x="829021" y="310277"/>
            <a:ext cx="6369515" cy="747897"/>
          </a:xfrm>
          <a:prstGeom prst="rect">
            <a:avLst/>
          </a:prstGeom>
        </p:spPr>
        <p:txBody>
          <a:bodyPr vert="horz" wrap="square" lIns="0" tIns="0" rIns="0" bIns="0" rtlCol="0" anchor="t">
            <a:spAutoFit/>
          </a:bodyPr>
          <a:lstStyle>
            <a:lvl1pPr algn="l" defTabSz="913765" rtl="0" eaLnBrk="1" latinLnBrk="0" hangingPunct="1">
              <a:lnSpc>
                <a:spcPct val="90000"/>
              </a:lnSpc>
              <a:spcBef>
                <a:spcPct val="0"/>
              </a:spcBef>
              <a:buNone/>
              <a:defRPr lang="en-US" sz="5400" b="0" kern="1200" cap="none" spc="-100" baseline="0">
                <a:ln w="3175">
                  <a:noFill/>
                </a:ln>
                <a:solidFill>
                  <a:schemeClr val="bg1"/>
                </a:solidFill>
                <a:effectLst/>
                <a:latin typeface="Segoe UI Light" panose="020B0502040204020203" pitchFamily="34" charset="0"/>
                <a:ea typeface="+mn-ea"/>
                <a:cs typeface="Arial" panose="020B0604020202020204" pitchFamily="34" charset="0"/>
              </a:defRPr>
            </a:lvl1pPr>
          </a:lstStyle>
          <a:p>
            <a:r>
              <a:rPr lang="en-US" altLang="zh-CN" dirty="0">
                <a:solidFill>
                  <a:srgbClr val="FFFF00">
                    <a:alpha val="98000"/>
                  </a:srgbClr>
                </a:solidFill>
                <a:latin typeface="Times New Roman" panose="02020603050405020304" pitchFamily="18" charset="0"/>
                <a:cs typeface="Times New Roman" panose="02020603050405020304" pitchFamily="18" charset="0"/>
              </a:rPr>
              <a:t>Advantage</a:t>
            </a:r>
            <a:endParaRPr lang="zh-CN" altLang="en-US" dirty="0">
              <a:solidFill>
                <a:srgbClr val="FFFF00">
                  <a:alpha val="98000"/>
                </a:srgbClr>
              </a:solidFill>
              <a:latin typeface="Times New Roman" panose="02020603050405020304" pitchFamily="18" charset="0"/>
              <a:cs typeface="Times New Roman" panose="02020603050405020304" pitchFamily="18" charset="0"/>
            </a:endParaRPr>
          </a:p>
        </p:txBody>
      </p:sp>
      <p:pic>
        <p:nvPicPr>
          <p:cNvPr id="46" name="图片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830" y="1584960"/>
            <a:ext cx="2112010" cy="2112010"/>
          </a:xfrm>
          <a:prstGeom prst="rect">
            <a:avLst/>
          </a:prstGeom>
        </p:spPr>
      </p:pic>
      <p:sp>
        <p:nvSpPr>
          <p:cNvPr id="47" name="文本框 46"/>
          <p:cNvSpPr txBox="1"/>
          <p:nvPr/>
        </p:nvSpPr>
        <p:spPr>
          <a:xfrm>
            <a:off x="3943738" y="3815393"/>
            <a:ext cx="3066545" cy="443198"/>
          </a:xfrm>
          <a:prstGeom prst="rect">
            <a:avLst/>
          </a:prstGeom>
          <a:noFill/>
        </p:spPr>
        <p:txBody>
          <a:bodyPr wrap="none" lIns="0" tIns="0" rIns="0" bIns="0" rtlCol="0" anchor="t">
            <a:spAutoFit/>
          </a:bodyPr>
          <a:lstStyle/>
          <a:p>
            <a:pPr indent="0">
              <a:lnSpc>
                <a:spcPct val="90000"/>
              </a:lnSpc>
              <a:spcBef>
                <a:spcPct val="20000"/>
              </a:spcBef>
              <a:buSzPct val="80000"/>
              <a:buNone/>
            </a:pPr>
            <a:r>
              <a:rPr lang="en-US" altLang="zh-TW" sz="3200" dirty="0">
                <a:solidFill>
                  <a:srgbClr val="FFFF00"/>
                </a:solidFill>
                <a:latin typeface="Times New Roman" panose="02020603050405020304" pitchFamily="18" charset="0"/>
                <a:ea typeface="仿宋" panose="02010609060101010101" charset="-122"/>
                <a:cs typeface="Times New Roman" panose="02020603050405020304" pitchFamily="18" charset="0"/>
                <a:sym typeface="+mn-ea"/>
              </a:rPr>
              <a:t>Rich Functionality</a:t>
            </a:r>
            <a:endParaRPr lang="zh-TW" altLang="zh-CN" sz="3200" dirty="0">
              <a:solidFill>
                <a:srgbClr val="FFFF00"/>
              </a:solidFill>
              <a:latin typeface="Times New Roman" panose="02020603050405020304" pitchFamily="18" charset="0"/>
              <a:ea typeface="仿宋" panose="02010609060101010101" charset="-122"/>
              <a:cs typeface="Times New Roman" panose="02020603050405020304" pitchFamily="18" charset="0"/>
              <a:sym typeface="+mn-ea"/>
            </a:endParaRPr>
          </a:p>
        </p:txBody>
      </p:sp>
      <p:sp>
        <p:nvSpPr>
          <p:cNvPr id="48" name="文本框 47"/>
          <p:cNvSpPr txBox="1"/>
          <p:nvPr/>
        </p:nvSpPr>
        <p:spPr>
          <a:xfrm>
            <a:off x="8290322" y="3842688"/>
            <a:ext cx="3476914" cy="443198"/>
          </a:xfrm>
          <a:prstGeom prst="rect">
            <a:avLst/>
          </a:prstGeom>
          <a:noFill/>
        </p:spPr>
        <p:txBody>
          <a:bodyPr wrap="none" lIns="0" tIns="0" rIns="0" bIns="0" rtlCol="0" anchor="t">
            <a:spAutoFit/>
          </a:bodyPr>
          <a:lstStyle/>
          <a:p>
            <a:pPr indent="0">
              <a:lnSpc>
                <a:spcPct val="90000"/>
              </a:lnSpc>
              <a:spcBef>
                <a:spcPct val="20000"/>
              </a:spcBef>
              <a:buSzPct val="80000"/>
              <a:buNone/>
            </a:pPr>
            <a:r>
              <a:rPr lang="en-US" altLang="zh-CN" sz="3200" dirty="0">
                <a:solidFill>
                  <a:srgbClr val="FFFF00"/>
                </a:solidFill>
                <a:latin typeface="Times New Roman" panose="02020603050405020304" pitchFamily="18" charset="0"/>
                <a:ea typeface="仿宋" panose="02010609060101010101" charset="-122"/>
                <a:cs typeface="Times New Roman" panose="02020603050405020304" pitchFamily="18" charset="0"/>
                <a:sym typeface="+mn-ea"/>
              </a:rPr>
              <a:t>One-time Investment</a:t>
            </a:r>
            <a:endParaRPr lang="zh-CN" altLang="en-US" sz="3200" dirty="0">
              <a:solidFill>
                <a:srgbClr val="FFFF00"/>
              </a:solidFill>
              <a:latin typeface="Times New Roman" panose="02020603050405020304" pitchFamily="18" charset="0"/>
              <a:ea typeface="仿宋" panose="02010609060101010101" charset="-122"/>
              <a:cs typeface="Times New Roman" panose="02020603050405020304" pitchFamily="18" charset="0"/>
              <a:sym typeface="+mn-ea"/>
            </a:endParaRPr>
          </a:p>
        </p:txBody>
      </p:sp>
      <p:sp>
        <p:nvSpPr>
          <p:cNvPr id="50" name="文本框 49"/>
          <p:cNvSpPr txBox="1"/>
          <p:nvPr/>
        </p:nvSpPr>
        <p:spPr>
          <a:xfrm>
            <a:off x="913130" y="3801745"/>
            <a:ext cx="1654299" cy="443198"/>
          </a:xfrm>
          <a:prstGeom prst="rect">
            <a:avLst/>
          </a:prstGeom>
          <a:noFill/>
        </p:spPr>
        <p:txBody>
          <a:bodyPr wrap="none" lIns="0" tIns="0" rIns="0" bIns="0" rtlCol="0" anchor="t">
            <a:spAutoFit/>
          </a:bodyPr>
          <a:lstStyle/>
          <a:p>
            <a:pPr indent="0">
              <a:lnSpc>
                <a:spcPct val="90000"/>
              </a:lnSpc>
              <a:spcBef>
                <a:spcPct val="20000"/>
              </a:spcBef>
              <a:buSzPct val="80000"/>
              <a:buNone/>
            </a:pPr>
            <a:r>
              <a:rPr lang="en-US" altLang="zh-TW" sz="3200" dirty="0">
                <a:solidFill>
                  <a:srgbClr val="FFFF00"/>
                </a:solidFill>
                <a:latin typeface="Times New Roman" panose="02020603050405020304" pitchFamily="18" charset="0"/>
                <a:ea typeface="仿宋" panose="02010609060101010101" charset="-122"/>
                <a:cs typeface="Times New Roman" panose="02020603050405020304" pitchFamily="18" charset="0"/>
                <a:sym typeface="+mn-ea"/>
              </a:rPr>
              <a:t>Save Cost</a:t>
            </a:r>
            <a:endParaRPr lang="zh-TW" altLang="zh-CN" sz="3200" dirty="0">
              <a:solidFill>
                <a:srgbClr val="FFFF00"/>
              </a:solidFill>
              <a:latin typeface="Times New Roman" panose="02020603050405020304" pitchFamily="18" charset="0"/>
              <a:ea typeface="仿宋" panose="02010609060101010101" charset="-122"/>
              <a:cs typeface="Times New Roman" panose="02020603050405020304" pitchFamily="18" charset="0"/>
              <a:sym typeface="+mn-ea"/>
            </a:endParaRPr>
          </a:p>
        </p:txBody>
      </p:sp>
      <p:pic>
        <p:nvPicPr>
          <p:cNvPr id="51" name="图片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1806" y="1558925"/>
            <a:ext cx="2004060" cy="2004060"/>
          </a:xfrm>
          <a:prstGeom prst="rect">
            <a:avLst/>
          </a:prstGeom>
        </p:spPr>
      </p:pic>
      <p:pic>
        <p:nvPicPr>
          <p:cNvPr id="52" name="图片 5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77985" y="1558925"/>
            <a:ext cx="1946275" cy="1946275"/>
          </a:xfrm>
          <a:prstGeom prst="rect">
            <a:avLst/>
          </a:prstGeom>
        </p:spPr>
      </p:pic>
      <p:sp>
        <p:nvSpPr>
          <p:cNvPr id="54" name="文本框 53"/>
          <p:cNvSpPr txBox="1"/>
          <p:nvPr/>
        </p:nvSpPr>
        <p:spPr>
          <a:xfrm>
            <a:off x="509270" y="4693920"/>
            <a:ext cx="2780665" cy="747897"/>
          </a:xfrm>
          <a:prstGeom prst="rect">
            <a:avLst/>
          </a:prstGeom>
          <a:noFill/>
        </p:spPr>
        <p:txBody>
          <a:bodyPr wrap="square" lIns="0" tIns="0" rIns="0" bIns="0" rtlCol="0">
            <a:spAutoFit/>
          </a:bodyPr>
          <a:lstStyle/>
          <a:p>
            <a:pPr indent="0">
              <a:lnSpc>
                <a:spcPct val="90000"/>
              </a:lnSpc>
              <a:spcBef>
                <a:spcPct val="20000"/>
              </a:spcBef>
              <a:buSzPct val="80000"/>
              <a:buNone/>
            </a:pPr>
            <a:r>
              <a:rPr lang="en-US" altLang="zh-TW" sz="1800" dirty="0">
                <a:solidFill>
                  <a:schemeClr val="bg1"/>
                </a:solidFill>
                <a:latin typeface="Times New Roman" panose="02020603050405020304" pitchFamily="18" charset="0"/>
                <a:ea typeface="仿宋" panose="02010609060101010101" charset="-122"/>
                <a:cs typeface="Times New Roman" panose="02020603050405020304" pitchFamily="18" charset="0"/>
                <a:sym typeface="+mn-ea"/>
              </a:rPr>
              <a:t>Cloud Server can save the cost of hardware equipment and maintenance cost.</a:t>
            </a:r>
            <a:endParaRPr lang="zh-TW" altLang="zh-CN" sz="1800" dirty="0">
              <a:solidFill>
                <a:schemeClr val="bg1"/>
              </a:solidFill>
              <a:latin typeface="Times New Roman" panose="02020603050405020304" pitchFamily="18" charset="0"/>
              <a:ea typeface="仿宋" panose="02010609060101010101" charset="-122"/>
              <a:cs typeface="Times New Roman" panose="02020603050405020304" pitchFamily="18" charset="0"/>
              <a:sym typeface="+mn-ea"/>
            </a:endParaRPr>
          </a:p>
        </p:txBody>
      </p:sp>
      <p:sp>
        <p:nvSpPr>
          <p:cNvPr id="57" name="文本框 56"/>
          <p:cNvSpPr txBox="1"/>
          <p:nvPr/>
        </p:nvSpPr>
        <p:spPr>
          <a:xfrm>
            <a:off x="4166415" y="4693920"/>
            <a:ext cx="2874010" cy="997196"/>
          </a:xfrm>
          <a:prstGeom prst="rect">
            <a:avLst/>
          </a:prstGeom>
          <a:noFill/>
        </p:spPr>
        <p:txBody>
          <a:bodyPr wrap="square" lIns="0" tIns="0" rIns="0" bIns="0" rtlCol="0" anchor="t">
            <a:spAutoFit/>
          </a:bodyPr>
          <a:lstStyle/>
          <a:p>
            <a:pPr lvl="0" algn="l">
              <a:lnSpc>
                <a:spcPct val="90000"/>
              </a:lnSpc>
              <a:spcBef>
                <a:spcPct val="20000"/>
              </a:spcBef>
              <a:buSzPct val="80000"/>
            </a:pPr>
            <a:r>
              <a:rPr lang="en-US" altLang="zh-CN" sz="1800" dirty="0">
                <a:solidFill>
                  <a:schemeClr val="bg1"/>
                </a:solidFill>
                <a:latin typeface="Times New Roman" panose="02020603050405020304" pitchFamily="18" charset="0"/>
                <a:ea typeface="仿宋" panose="02010609060101010101" charset="-122"/>
                <a:cs typeface="Times New Roman" panose="02020603050405020304" pitchFamily="18" charset="0"/>
                <a:sym typeface="+mn-ea"/>
              </a:rPr>
              <a:t>Hotel IP Solution can manage all IP extensions and support maximum 100,000 extensions registration</a:t>
            </a:r>
            <a:endParaRPr lang="zh-CN" altLang="en-US" sz="1800" dirty="0">
              <a:solidFill>
                <a:schemeClr val="bg1"/>
              </a:solidFill>
              <a:latin typeface="Times New Roman" panose="02020603050405020304" pitchFamily="18" charset="0"/>
              <a:ea typeface="仿宋" panose="02010609060101010101" charset="-122"/>
              <a:cs typeface="Times New Roman" panose="02020603050405020304" pitchFamily="18" charset="0"/>
              <a:sym typeface="+mn-ea"/>
            </a:endParaRPr>
          </a:p>
        </p:txBody>
      </p:sp>
      <p:sp>
        <p:nvSpPr>
          <p:cNvPr id="58" name="矩形 57"/>
          <p:cNvSpPr/>
          <p:nvPr/>
        </p:nvSpPr>
        <p:spPr>
          <a:xfrm>
            <a:off x="8582660" y="4693920"/>
            <a:ext cx="3217545" cy="1089529"/>
          </a:xfrm>
          <a:prstGeom prst="rect">
            <a:avLst/>
          </a:prstGeom>
        </p:spPr>
        <p:txBody>
          <a:bodyPr wrap="square">
            <a:spAutoFit/>
          </a:bodyPr>
          <a:lstStyle/>
          <a:p>
            <a:pPr lvl="0" algn="l">
              <a:lnSpc>
                <a:spcPct val="90000"/>
              </a:lnSpc>
              <a:spcBef>
                <a:spcPct val="20000"/>
              </a:spcBef>
              <a:buSzPct val="80000"/>
            </a:pPr>
            <a:r>
              <a:rPr lang="en-US" sz="1800" dirty="0">
                <a:solidFill>
                  <a:schemeClr val="bg1"/>
                </a:solidFill>
                <a:latin typeface="Times New Roman" panose="02020603050405020304" pitchFamily="18" charset="0"/>
                <a:ea typeface="仿宋" panose="02010609060101010101" charset="-122"/>
                <a:cs typeface="Times New Roman" panose="02020603050405020304" pitchFamily="18" charset="0"/>
              </a:rPr>
              <a:t>Hotel IP Solution only need to deploy one IP Phone in the guest room , no need additional land-line installation.</a:t>
            </a:r>
            <a:endParaRPr lang="zh-CN" altLang="en-US" sz="1800" dirty="0">
              <a:solidFill>
                <a:schemeClr val="bg1"/>
              </a:solidFill>
              <a:latin typeface="Times New Roman" panose="02020603050405020304" pitchFamily="18" charset="0"/>
              <a:ea typeface="仿宋" panose="02010609060101010101" charset="-122"/>
              <a:cs typeface="Times New Roman" panose="02020603050405020304" pitchFamily="18" charset="0"/>
            </a:endParaRPr>
          </a:p>
        </p:txBody>
      </p:sp>
      <p:pic>
        <p:nvPicPr>
          <p:cNvPr id="13" name="图片 12" descr="VIS01-logo-透明底-适合各种文档副本.png"/>
          <p:cNvPicPr>
            <a:picLocks noChangeAspect="1"/>
          </p:cNvPicPr>
          <p:nvPr/>
        </p:nvPicPr>
        <p:blipFill>
          <a:blip r:embed="rId6" cstate="print"/>
          <a:stretch>
            <a:fillRect/>
          </a:stretch>
        </p:blipFill>
        <p:spPr>
          <a:xfrm>
            <a:off x="9671654" y="0"/>
            <a:ext cx="2517171" cy="98263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337810" y="1188720"/>
            <a:ext cx="1532890" cy="1278255"/>
          </a:xfrm>
          <a:prstGeom prst="rect">
            <a:avLst/>
          </a:prstGeom>
          <a:solidFill>
            <a:srgbClr val="3399FF"/>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zh-CN" altLang="en-US" sz="2200" dirty="0">
              <a:gradFill>
                <a:gsLst>
                  <a:gs pos="0">
                    <a:srgbClr val="FFFFFF"/>
                  </a:gs>
                  <a:gs pos="100000">
                    <a:srgbClr val="FFFFFF"/>
                  </a:gs>
                </a:gsLst>
                <a:lin ang="5400000" scaled="0"/>
              </a:gradFill>
              <a:latin typeface="Times New Roman" panose="02020603050405020304" pitchFamily="18" charset="0"/>
              <a:cs typeface="Times New Roman" panose="02020603050405020304" pitchFamily="18" charset="0"/>
            </a:endParaRPr>
          </a:p>
        </p:txBody>
      </p:sp>
      <p:sp>
        <p:nvSpPr>
          <p:cNvPr id="84" name="矩形 83"/>
          <p:cNvSpPr/>
          <p:nvPr/>
        </p:nvSpPr>
        <p:spPr>
          <a:xfrm>
            <a:off x="5487035" y="2895600"/>
            <a:ext cx="1243965" cy="857885"/>
          </a:xfrm>
          <a:prstGeom prst="rect">
            <a:avLst/>
          </a:prstGeom>
          <a:solidFill>
            <a:schemeClr val="bg1"/>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zh-CN" altLang="en-US" sz="2200" dirty="0">
              <a:gradFill>
                <a:gsLst>
                  <a:gs pos="0">
                    <a:srgbClr val="FFFFFF"/>
                  </a:gs>
                  <a:gs pos="100000">
                    <a:srgbClr val="FFFFFF"/>
                  </a:gs>
                </a:gsLst>
                <a:lin ang="5400000" scaled="0"/>
              </a:gradFill>
              <a:latin typeface="Times New Roman" panose="02020603050405020304" pitchFamily="18" charset="0"/>
              <a:cs typeface="Times New Roman" panose="02020603050405020304" pitchFamily="18" charset="0"/>
            </a:endParaRPr>
          </a:p>
        </p:txBody>
      </p:sp>
      <p:sp>
        <p:nvSpPr>
          <p:cNvPr id="75" name="矩形 74"/>
          <p:cNvSpPr/>
          <p:nvPr/>
        </p:nvSpPr>
        <p:spPr>
          <a:xfrm>
            <a:off x="3063875" y="4742815"/>
            <a:ext cx="1165225" cy="1791335"/>
          </a:xfrm>
          <a:prstGeom prst="rect">
            <a:avLst/>
          </a:prstGeom>
          <a:solidFill>
            <a:schemeClr val="accent4"/>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zh-CN" altLang="en-US" sz="2200" dirty="0">
              <a:gradFill>
                <a:gsLst>
                  <a:gs pos="0">
                    <a:srgbClr val="FFFFFF"/>
                  </a:gs>
                  <a:gs pos="100000">
                    <a:srgbClr val="FFFFFF"/>
                  </a:gs>
                </a:gsLst>
                <a:lin ang="5400000" scaled="0"/>
              </a:gradFill>
              <a:latin typeface="Times New Roman" panose="02020603050405020304" pitchFamily="18" charset="0"/>
              <a:cs typeface="Times New Roman" panose="02020603050405020304" pitchFamily="18" charset="0"/>
            </a:endParaRPr>
          </a:p>
        </p:txBody>
      </p:sp>
      <p:sp>
        <p:nvSpPr>
          <p:cNvPr id="71" name="矩形 70"/>
          <p:cNvSpPr/>
          <p:nvPr/>
        </p:nvSpPr>
        <p:spPr>
          <a:xfrm>
            <a:off x="3063875" y="2964815"/>
            <a:ext cx="1165225" cy="1194435"/>
          </a:xfrm>
          <a:prstGeom prst="rect">
            <a:avLst/>
          </a:prstGeom>
          <a:solidFill>
            <a:schemeClr val="accent2"/>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zh-CN" altLang="en-US" sz="2200" dirty="0">
              <a:gradFill>
                <a:gsLst>
                  <a:gs pos="0">
                    <a:srgbClr val="FFFFFF"/>
                  </a:gs>
                  <a:gs pos="100000">
                    <a:srgbClr val="FFFFFF"/>
                  </a:gs>
                </a:gsLst>
                <a:lin ang="5400000" scaled="0"/>
              </a:gradFill>
              <a:latin typeface="Times New Roman" panose="02020603050405020304" pitchFamily="18" charset="0"/>
              <a:cs typeface="Times New Roman" panose="02020603050405020304" pitchFamily="18" charset="0"/>
            </a:endParaRPr>
          </a:p>
        </p:txBody>
      </p:sp>
      <p:sp>
        <p:nvSpPr>
          <p:cNvPr id="65" name="矩形 64"/>
          <p:cNvSpPr/>
          <p:nvPr/>
        </p:nvSpPr>
        <p:spPr>
          <a:xfrm>
            <a:off x="269875" y="1336040"/>
            <a:ext cx="2794000" cy="1163320"/>
          </a:xfrm>
          <a:prstGeom prst="rect">
            <a:avLst/>
          </a:prstGeom>
          <a:solidFill>
            <a:schemeClr val="bg1"/>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zh-CN" altLang="en-US" sz="2200" dirty="0">
              <a:gradFill>
                <a:gsLst>
                  <a:gs pos="0">
                    <a:srgbClr val="FFFFFF"/>
                  </a:gs>
                  <a:gs pos="100000">
                    <a:srgbClr val="FFFFFF"/>
                  </a:gs>
                </a:gsLst>
                <a:lin ang="5400000" scaled="0"/>
              </a:gradFill>
              <a:latin typeface="Times New Roman" panose="02020603050405020304" pitchFamily="18" charset="0"/>
              <a:cs typeface="Times New Roman" panose="02020603050405020304" pitchFamily="18" charset="0"/>
            </a:endParaRPr>
          </a:p>
        </p:txBody>
      </p:sp>
      <p:sp>
        <p:nvSpPr>
          <p:cNvPr id="67" name="矩形 66"/>
          <p:cNvSpPr/>
          <p:nvPr/>
        </p:nvSpPr>
        <p:spPr>
          <a:xfrm>
            <a:off x="3063875" y="1336040"/>
            <a:ext cx="1165225" cy="1163320"/>
          </a:xfrm>
          <a:prstGeom prst="rect">
            <a:avLst/>
          </a:prstGeom>
          <a:solidFill>
            <a:schemeClr val="accent3"/>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zh-CN" altLang="en-US" sz="2200" dirty="0">
              <a:gradFill>
                <a:gsLst>
                  <a:gs pos="0">
                    <a:srgbClr val="FFFFFF"/>
                  </a:gs>
                  <a:gs pos="100000">
                    <a:srgbClr val="FFFFFF"/>
                  </a:gs>
                </a:gsLst>
                <a:lin ang="5400000" scaled="0"/>
              </a:gradFill>
              <a:latin typeface="Times New Roman" panose="02020603050405020304" pitchFamily="18" charset="0"/>
              <a:cs typeface="Times New Roman" panose="02020603050405020304" pitchFamily="18" charset="0"/>
            </a:endParaRPr>
          </a:p>
        </p:txBody>
      </p:sp>
      <p:sp>
        <p:nvSpPr>
          <p:cNvPr id="57" name="矩形 56"/>
          <p:cNvSpPr/>
          <p:nvPr/>
        </p:nvSpPr>
        <p:spPr>
          <a:xfrm>
            <a:off x="7933153" y="4046894"/>
            <a:ext cx="983100" cy="802161"/>
          </a:xfrm>
          <a:prstGeom prst="rect">
            <a:avLst/>
          </a:prstGeom>
          <a:solidFill>
            <a:schemeClr val="accent2"/>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zh-CN" altLang="en-US" sz="2200" dirty="0">
              <a:gradFill>
                <a:gsLst>
                  <a:gs pos="0">
                    <a:srgbClr val="FFFFFF"/>
                  </a:gs>
                  <a:gs pos="100000">
                    <a:srgbClr val="FFFFFF"/>
                  </a:gs>
                </a:gsLst>
                <a:lin ang="5400000" scaled="0"/>
              </a:gradFill>
              <a:latin typeface="Times New Roman" panose="02020603050405020304" pitchFamily="18" charset="0"/>
              <a:cs typeface="Times New Roman" panose="02020603050405020304" pitchFamily="18" charset="0"/>
            </a:endParaRPr>
          </a:p>
        </p:txBody>
      </p:sp>
      <p:sp>
        <p:nvSpPr>
          <p:cNvPr id="58" name="矩形 57"/>
          <p:cNvSpPr/>
          <p:nvPr/>
        </p:nvSpPr>
        <p:spPr>
          <a:xfrm>
            <a:off x="8987109" y="3911197"/>
            <a:ext cx="2732289" cy="982639"/>
          </a:xfrm>
          <a:prstGeom prst="rect">
            <a:avLst/>
          </a:prstGeom>
          <a:solidFill>
            <a:schemeClr val="bg1"/>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zh-CN" altLang="en-US" sz="2200" dirty="0">
              <a:gradFill>
                <a:gsLst>
                  <a:gs pos="0">
                    <a:srgbClr val="FFFFFF"/>
                  </a:gs>
                  <a:gs pos="100000">
                    <a:srgbClr val="FFFFFF"/>
                  </a:gs>
                </a:gsLst>
                <a:lin ang="5400000" scaled="0"/>
              </a:gradFill>
              <a:latin typeface="Times New Roman" panose="02020603050405020304" pitchFamily="18" charset="0"/>
              <a:cs typeface="Times New Roman" panose="02020603050405020304" pitchFamily="18" charset="0"/>
            </a:endParaRPr>
          </a:p>
        </p:txBody>
      </p:sp>
      <p:sp>
        <p:nvSpPr>
          <p:cNvPr id="55" name="矩形 54"/>
          <p:cNvSpPr/>
          <p:nvPr/>
        </p:nvSpPr>
        <p:spPr>
          <a:xfrm>
            <a:off x="7933153" y="2898774"/>
            <a:ext cx="983100" cy="802161"/>
          </a:xfrm>
          <a:prstGeom prst="rect">
            <a:avLst/>
          </a:prstGeom>
          <a:solidFill>
            <a:schemeClr val="accent3"/>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zh-CN" altLang="en-US" sz="2200" dirty="0">
              <a:gradFill>
                <a:gsLst>
                  <a:gs pos="0">
                    <a:srgbClr val="FFFFFF"/>
                  </a:gs>
                  <a:gs pos="100000">
                    <a:srgbClr val="FFFFFF"/>
                  </a:gs>
                </a:gsLst>
                <a:lin ang="5400000" scaled="0"/>
              </a:gradFill>
              <a:latin typeface="Times New Roman" panose="02020603050405020304" pitchFamily="18" charset="0"/>
              <a:cs typeface="Times New Roman" panose="02020603050405020304" pitchFamily="18" charset="0"/>
            </a:endParaRPr>
          </a:p>
        </p:txBody>
      </p:sp>
      <p:sp>
        <p:nvSpPr>
          <p:cNvPr id="54" name="矩形 53"/>
          <p:cNvSpPr/>
          <p:nvPr/>
        </p:nvSpPr>
        <p:spPr>
          <a:xfrm>
            <a:off x="7954386" y="5075082"/>
            <a:ext cx="841346" cy="897902"/>
          </a:xfrm>
          <a:prstGeom prst="rect">
            <a:avLst/>
          </a:prstGeom>
          <a:solidFill>
            <a:schemeClr val="accent4"/>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zh-CN" altLang="en-US" sz="2200" dirty="0">
              <a:gradFill>
                <a:gsLst>
                  <a:gs pos="0">
                    <a:srgbClr val="FFFFFF"/>
                  </a:gs>
                  <a:gs pos="100000">
                    <a:srgbClr val="FFFFFF"/>
                  </a:gs>
                </a:gsLst>
                <a:lin ang="5400000" scaled="0"/>
              </a:gradFill>
              <a:latin typeface="Times New Roman" panose="02020603050405020304" pitchFamily="18" charset="0"/>
              <a:cs typeface="Times New Roman" panose="02020603050405020304" pitchFamily="18" charset="0"/>
            </a:endParaRPr>
          </a:p>
        </p:txBody>
      </p:sp>
      <p:sp>
        <p:nvSpPr>
          <p:cNvPr id="49" name="矩形 48"/>
          <p:cNvSpPr/>
          <p:nvPr/>
        </p:nvSpPr>
        <p:spPr>
          <a:xfrm>
            <a:off x="8987109" y="5068178"/>
            <a:ext cx="2746392" cy="1737497"/>
          </a:xfrm>
          <a:prstGeom prst="rect">
            <a:avLst/>
          </a:prstGeom>
          <a:solidFill>
            <a:schemeClr val="bg1"/>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zh-CN" altLang="en-US" sz="2200" dirty="0">
              <a:gradFill>
                <a:gsLst>
                  <a:gs pos="0">
                    <a:srgbClr val="FFFFFF"/>
                  </a:gs>
                  <a:gs pos="100000">
                    <a:srgbClr val="FFFFFF"/>
                  </a:gs>
                </a:gsLst>
                <a:lin ang="5400000" scaled="0"/>
              </a:gradFill>
              <a:latin typeface="Times New Roman" panose="02020603050405020304" pitchFamily="18" charset="0"/>
              <a:cs typeface="Times New Roman" panose="02020603050405020304" pitchFamily="18" charset="0"/>
            </a:endParaRPr>
          </a:p>
        </p:txBody>
      </p:sp>
      <p:sp>
        <p:nvSpPr>
          <p:cNvPr id="10" name="文本框 9"/>
          <p:cNvSpPr txBox="1"/>
          <p:nvPr/>
        </p:nvSpPr>
        <p:spPr>
          <a:xfrm>
            <a:off x="5579112" y="3882433"/>
            <a:ext cx="1152128" cy="365760"/>
          </a:xfrm>
          <a:prstGeom prst="rect">
            <a:avLst/>
          </a:prstGeom>
          <a:noFill/>
        </p:spPr>
        <p:txBody>
          <a:bodyPr wrap="square" rtlCol="0">
            <a:spAutoFit/>
          </a:bodyPr>
          <a:lstStyle/>
          <a:p>
            <a:r>
              <a:rPr lang="en-US" altLang="zh-CN" sz="1800" b="1" dirty="0">
                <a:solidFill>
                  <a:schemeClr val="bg1"/>
                </a:solidFill>
                <a:latin typeface="Times New Roman" panose="02020603050405020304" pitchFamily="18" charset="0"/>
                <a:cs typeface="Times New Roman" panose="02020603050405020304" pitchFamily="18" charset="0"/>
              </a:rPr>
              <a:t>Network</a:t>
            </a:r>
            <a:endParaRPr lang="zh-CN" altLang="en-US" sz="1800" b="1" dirty="0">
              <a:solidFill>
                <a:schemeClr val="bg1"/>
              </a:solidFill>
              <a:latin typeface="Times New Roman" panose="02020603050405020304" pitchFamily="18" charset="0"/>
              <a:cs typeface="Times New Roman" panose="02020603050405020304" pitchFamily="18" charset="0"/>
            </a:endParaRPr>
          </a:p>
        </p:txBody>
      </p:sp>
      <p:sp>
        <p:nvSpPr>
          <p:cNvPr id="17" name="文本框 16"/>
          <p:cNvSpPr txBox="1"/>
          <p:nvPr/>
        </p:nvSpPr>
        <p:spPr>
          <a:xfrm>
            <a:off x="7817362" y="3485223"/>
            <a:ext cx="1289527" cy="276999"/>
          </a:xfrm>
          <a:prstGeom prst="rect">
            <a:avLst/>
          </a:prstGeom>
          <a:noFill/>
        </p:spPr>
        <p:txBody>
          <a:bodyPr wrap="square" rtlCol="0">
            <a:spAutoFit/>
          </a:bodyPr>
          <a:lstStyle/>
          <a:p>
            <a:r>
              <a:rPr lang="en-US" altLang="zh-CN" sz="1200" b="1" dirty="0">
                <a:solidFill>
                  <a:schemeClr val="bg1"/>
                </a:solidFill>
                <a:latin typeface="Times New Roman" panose="02020603050405020304" pitchFamily="18" charset="0"/>
                <a:ea typeface="仿宋" panose="02010609060101010101" charset="-122"/>
                <a:cs typeface="Times New Roman" panose="02020603050405020304" pitchFamily="18" charset="0"/>
              </a:rPr>
              <a:t>Standard Room</a:t>
            </a:r>
            <a:endParaRPr lang="zh-CN" altLang="en-US" sz="1200" b="1" dirty="0">
              <a:solidFill>
                <a:schemeClr val="bg1"/>
              </a:solidFill>
              <a:latin typeface="Times New Roman" panose="02020603050405020304" pitchFamily="18" charset="0"/>
              <a:ea typeface="仿宋" panose="02010609060101010101" charset="-122"/>
              <a:cs typeface="Times New Roman" panose="02020603050405020304" pitchFamily="18" charset="0"/>
            </a:endParaRPr>
          </a:p>
        </p:txBody>
      </p:sp>
      <p:pic>
        <p:nvPicPr>
          <p:cNvPr id="18" name="Shape 140"/>
          <p:cNvPicPr preferRelativeResize="0"/>
          <p:nvPr/>
        </p:nvPicPr>
        <p:blipFill>
          <a:blip r:embed="rId2" cstate="print"/>
          <a:stretch>
            <a:fillRect/>
          </a:stretch>
        </p:blipFill>
        <p:spPr>
          <a:xfrm>
            <a:off x="563245" y="1599565"/>
            <a:ext cx="774700" cy="501650"/>
          </a:xfrm>
          <a:prstGeom prst="rect">
            <a:avLst/>
          </a:prstGeom>
          <a:noFill/>
          <a:ln>
            <a:noFill/>
          </a:ln>
        </p:spPr>
      </p:pic>
      <p:sp>
        <p:nvSpPr>
          <p:cNvPr id="24" name="文本框 23"/>
          <p:cNvSpPr txBox="1"/>
          <p:nvPr/>
        </p:nvSpPr>
        <p:spPr>
          <a:xfrm>
            <a:off x="357940" y="2101159"/>
            <a:ext cx="1380080" cy="365760"/>
          </a:xfrm>
          <a:prstGeom prst="rect">
            <a:avLst/>
          </a:prstGeom>
          <a:noFill/>
        </p:spPr>
        <p:txBody>
          <a:bodyPr wrap="square" rtlCol="0">
            <a:spAutoFit/>
          </a:bodyPr>
          <a:lstStyle/>
          <a:p>
            <a:r>
              <a:rPr lang="zh-CN" altLang="en-US" sz="1800" dirty="0">
                <a:solidFill>
                  <a:schemeClr val="bg1"/>
                </a:solidFill>
                <a:latin typeface="Times New Roman" panose="02020603050405020304" pitchFamily="18" charset="0"/>
                <a:cs typeface="Times New Roman" panose="02020603050405020304" pitchFamily="18" charset="0"/>
              </a:rPr>
              <a:t>网页管理</a:t>
            </a:r>
          </a:p>
        </p:txBody>
      </p:sp>
      <p:cxnSp>
        <p:nvCxnSpPr>
          <p:cNvPr id="37" name="直接连接符 36"/>
          <p:cNvCxnSpPr>
            <a:cxnSpLocks/>
          </p:cNvCxnSpPr>
          <p:nvPr/>
        </p:nvCxnSpPr>
        <p:spPr>
          <a:xfrm>
            <a:off x="7189521" y="1946523"/>
            <a:ext cx="24948" cy="337681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a:cxnSpLocks/>
          </p:cNvCxnSpPr>
          <p:nvPr/>
        </p:nvCxnSpPr>
        <p:spPr>
          <a:xfrm>
            <a:off x="7191005" y="1946523"/>
            <a:ext cx="742148" cy="1842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a:cxnSpLocks/>
            <a:endCxn id="57" idx="1"/>
          </p:cNvCxnSpPr>
          <p:nvPr/>
        </p:nvCxnSpPr>
        <p:spPr>
          <a:xfrm>
            <a:off x="7202602" y="4445662"/>
            <a:ext cx="730551" cy="2313"/>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a:cxnSpLocks/>
          </p:cNvCxnSpPr>
          <p:nvPr/>
        </p:nvCxnSpPr>
        <p:spPr>
          <a:xfrm flipV="1">
            <a:off x="7202602" y="5323333"/>
            <a:ext cx="730551" cy="1582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a:cxnSpLocks/>
          </p:cNvCxnSpPr>
          <p:nvPr/>
        </p:nvCxnSpPr>
        <p:spPr>
          <a:xfrm flipH="1">
            <a:off x="6732905" y="3362402"/>
            <a:ext cx="451103"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7816006" y="4628828"/>
            <a:ext cx="1300389" cy="276999"/>
          </a:xfrm>
          <a:prstGeom prst="rect">
            <a:avLst/>
          </a:prstGeom>
          <a:noFill/>
        </p:spPr>
        <p:txBody>
          <a:bodyPr wrap="square" rtlCol="0">
            <a:spAutoFit/>
          </a:bodyPr>
          <a:lstStyle/>
          <a:p>
            <a:r>
              <a:rPr lang="en-US" altLang="zh-CN" sz="1200" b="1" dirty="0">
                <a:solidFill>
                  <a:schemeClr val="bg1"/>
                </a:solidFill>
                <a:latin typeface="Times New Roman" panose="02020603050405020304" pitchFamily="18" charset="0"/>
                <a:ea typeface="仿宋" panose="02010609060101010101" charset="-122"/>
                <a:cs typeface="Times New Roman" panose="02020603050405020304" pitchFamily="18" charset="0"/>
              </a:rPr>
              <a:t>Superior Room</a:t>
            </a:r>
            <a:endParaRPr lang="zh-CN" altLang="en-US" sz="1200" b="1" dirty="0">
              <a:solidFill>
                <a:schemeClr val="bg1"/>
              </a:solidFill>
              <a:latin typeface="Times New Roman" panose="02020603050405020304" pitchFamily="18" charset="0"/>
              <a:ea typeface="仿宋" panose="02010609060101010101" charset="-122"/>
              <a:cs typeface="Times New Roman" panose="02020603050405020304" pitchFamily="18" charset="0"/>
            </a:endParaRPr>
          </a:p>
        </p:txBody>
      </p:sp>
      <p:sp>
        <p:nvSpPr>
          <p:cNvPr id="5" name="文本框 4"/>
          <p:cNvSpPr txBox="1"/>
          <p:nvPr/>
        </p:nvSpPr>
        <p:spPr>
          <a:xfrm>
            <a:off x="7806501" y="5755005"/>
            <a:ext cx="1300389" cy="307777"/>
          </a:xfrm>
          <a:prstGeom prst="rect">
            <a:avLst/>
          </a:prstGeom>
          <a:noFill/>
        </p:spPr>
        <p:txBody>
          <a:bodyPr wrap="square" rtlCol="0">
            <a:spAutoFit/>
          </a:bodyPr>
          <a:lstStyle/>
          <a:p>
            <a:r>
              <a:rPr lang="en-US" altLang="zh-CN" sz="1400" b="1" dirty="0">
                <a:solidFill>
                  <a:schemeClr val="bg1"/>
                </a:solidFill>
                <a:latin typeface="Times New Roman" panose="02020603050405020304" pitchFamily="18" charset="0"/>
                <a:ea typeface="仿宋" panose="02010609060101010101" charset="-122"/>
                <a:cs typeface="Times New Roman" panose="02020603050405020304" pitchFamily="18" charset="0"/>
              </a:rPr>
              <a:t>Luxury Suite</a:t>
            </a:r>
            <a:endParaRPr lang="zh-CN" altLang="en-US" sz="1400" b="1" dirty="0">
              <a:solidFill>
                <a:schemeClr val="bg1"/>
              </a:solidFill>
              <a:latin typeface="Times New Roman" panose="02020603050405020304" pitchFamily="18" charset="0"/>
              <a:ea typeface="仿宋" panose="02010609060101010101" charset="-122"/>
              <a:cs typeface="Times New Roman" panose="02020603050405020304" pitchFamily="18" charset="0"/>
            </a:endParaRPr>
          </a:p>
        </p:txBody>
      </p:sp>
      <p:pic>
        <p:nvPicPr>
          <p:cNvPr id="66" name="Picture 3" descr="C:\Users\nick.yang\Desktop\4.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453" t="4437" r="20933" b="16593"/>
          <a:stretch>
            <a:fillRect/>
          </a:stretch>
        </p:blipFill>
        <p:spPr bwMode="auto">
          <a:xfrm>
            <a:off x="9084356" y="3965568"/>
            <a:ext cx="759218" cy="54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图片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4707" y="5086425"/>
            <a:ext cx="776698" cy="519480"/>
          </a:xfrm>
          <a:prstGeom prst="rect">
            <a:avLst/>
          </a:prstGeom>
        </p:spPr>
      </p:pic>
      <p:cxnSp>
        <p:nvCxnSpPr>
          <p:cNvPr id="6" name="直接连接符 5"/>
          <p:cNvCxnSpPr/>
          <p:nvPr/>
        </p:nvCxnSpPr>
        <p:spPr>
          <a:xfrm>
            <a:off x="4849485" y="2027709"/>
            <a:ext cx="0" cy="345638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a:off x="4849495" y="3328670"/>
            <a:ext cx="628650"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flipH="1">
            <a:off x="4201150" y="2060741"/>
            <a:ext cx="648072"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flipH="1">
            <a:off x="4201150" y="3756826"/>
            <a:ext cx="648072"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flipH="1">
            <a:off x="4201150" y="5484026"/>
            <a:ext cx="648072"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2975212" y="2101215"/>
            <a:ext cx="1596788" cy="369332"/>
          </a:xfrm>
          <a:prstGeom prst="rect">
            <a:avLst/>
          </a:prstGeom>
          <a:noFill/>
        </p:spPr>
        <p:txBody>
          <a:bodyPr wrap="square" rtlCol="0">
            <a:spAutoFit/>
          </a:bodyPr>
          <a:lstStyle/>
          <a:p>
            <a:r>
              <a:rPr lang="en-US" altLang="zh-CN" sz="1800" b="1" dirty="0">
                <a:solidFill>
                  <a:schemeClr val="bg1"/>
                </a:solidFill>
                <a:latin typeface="Times New Roman" panose="02020603050405020304" pitchFamily="18" charset="0"/>
                <a:ea typeface="仿宋" panose="02010609060101010101" charset="-122"/>
                <a:cs typeface="Times New Roman" panose="02020603050405020304" pitchFamily="18" charset="0"/>
              </a:rPr>
              <a:t>Cloud Sever</a:t>
            </a:r>
            <a:endParaRPr lang="zh-CN" altLang="en-US" sz="1800" b="1" dirty="0">
              <a:solidFill>
                <a:schemeClr val="bg1"/>
              </a:solidFill>
              <a:latin typeface="Times New Roman" panose="02020603050405020304" pitchFamily="18" charset="0"/>
              <a:ea typeface="仿宋" panose="02010609060101010101" charset="-122"/>
              <a:cs typeface="Times New Roman" panose="02020603050405020304" pitchFamily="18" charset="0"/>
            </a:endParaRPr>
          </a:p>
        </p:txBody>
      </p:sp>
      <p:sp>
        <p:nvSpPr>
          <p:cNvPr id="32" name="文本框 31"/>
          <p:cNvSpPr txBox="1"/>
          <p:nvPr/>
        </p:nvSpPr>
        <p:spPr>
          <a:xfrm>
            <a:off x="3081670" y="3734725"/>
            <a:ext cx="1695450" cy="365760"/>
          </a:xfrm>
          <a:prstGeom prst="rect">
            <a:avLst/>
          </a:prstGeom>
          <a:noFill/>
        </p:spPr>
        <p:txBody>
          <a:bodyPr wrap="square" rtlCol="0">
            <a:spAutoFit/>
          </a:bodyPr>
          <a:lstStyle/>
          <a:p>
            <a:r>
              <a:rPr lang="en-US" altLang="zh-CN" sz="1800" b="1" dirty="0">
                <a:solidFill>
                  <a:schemeClr val="bg1"/>
                </a:solidFill>
                <a:latin typeface="Times New Roman" panose="02020603050405020304" pitchFamily="18" charset="0"/>
                <a:ea typeface="仿宋" panose="02010609060101010101" charset="-122"/>
                <a:cs typeface="Times New Roman" panose="02020603050405020304" pitchFamily="18" charset="0"/>
              </a:rPr>
              <a:t>Office Area</a:t>
            </a:r>
            <a:endParaRPr lang="zh-CN" altLang="en-US" sz="1800" b="1" dirty="0">
              <a:solidFill>
                <a:schemeClr val="bg1"/>
              </a:solidFill>
              <a:latin typeface="Times New Roman" panose="02020603050405020304" pitchFamily="18" charset="0"/>
              <a:ea typeface="仿宋" panose="02010609060101010101" charset="-122"/>
              <a:cs typeface="Times New Roman" panose="02020603050405020304" pitchFamily="18" charset="0"/>
            </a:endParaRPr>
          </a:p>
        </p:txBody>
      </p:sp>
      <p:sp>
        <p:nvSpPr>
          <p:cNvPr id="34" name="文本框 33"/>
          <p:cNvSpPr txBox="1"/>
          <p:nvPr/>
        </p:nvSpPr>
        <p:spPr>
          <a:xfrm>
            <a:off x="3103614" y="6126357"/>
            <a:ext cx="1695450" cy="365760"/>
          </a:xfrm>
          <a:prstGeom prst="rect">
            <a:avLst/>
          </a:prstGeom>
          <a:noFill/>
        </p:spPr>
        <p:txBody>
          <a:bodyPr wrap="square" rtlCol="0">
            <a:spAutoFit/>
          </a:bodyPr>
          <a:lstStyle/>
          <a:p>
            <a:r>
              <a:rPr lang="en-US" altLang="zh-CN" sz="1800" b="1" dirty="0">
                <a:solidFill>
                  <a:schemeClr val="bg1"/>
                </a:solidFill>
                <a:latin typeface="Times New Roman" panose="02020603050405020304" pitchFamily="18" charset="0"/>
                <a:ea typeface="仿宋" panose="02010609060101010101" charset="-122"/>
                <a:cs typeface="Times New Roman" panose="02020603050405020304" pitchFamily="18" charset="0"/>
              </a:rPr>
              <a:t>Reception</a:t>
            </a:r>
            <a:endParaRPr lang="zh-CN" altLang="en-US" sz="1800" b="1" dirty="0">
              <a:solidFill>
                <a:schemeClr val="bg1"/>
              </a:solidFill>
              <a:latin typeface="Times New Roman" panose="02020603050405020304" pitchFamily="18" charset="0"/>
              <a:ea typeface="仿宋" panose="02010609060101010101" charset="-122"/>
              <a:cs typeface="Times New Roman" panose="02020603050405020304" pitchFamily="18" charset="0"/>
            </a:endParaRPr>
          </a:p>
        </p:txBody>
      </p:sp>
      <p:pic>
        <p:nvPicPr>
          <p:cNvPr id="36" name="图片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1616" y="6067061"/>
            <a:ext cx="320034" cy="320034"/>
          </a:xfrm>
          <a:prstGeom prst="rect">
            <a:avLst/>
          </a:prstGeom>
        </p:spPr>
      </p:pic>
      <p:pic>
        <p:nvPicPr>
          <p:cNvPr id="38" name="图片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43373" y="5083484"/>
            <a:ext cx="336080" cy="514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文本框 43"/>
          <p:cNvSpPr txBox="1"/>
          <p:nvPr/>
        </p:nvSpPr>
        <p:spPr>
          <a:xfrm>
            <a:off x="9188918" y="6486877"/>
            <a:ext cx="767345" cy="193899"/>
          </a:xfrm>
          <a:prstGeom prst="rect">
            <a:avLst/>
          </a:prstGeom>
          <a:noFill/>
        </p:spPr>
        <p:txBody>
          <a:bodyPr wrap="square" lIns="0" tIns="0" rIns="0" bIns="0" rtlCol="0">
            <a:spAutoFit/>
          </a:bodyPr>
          <a:lstStyle/>
          <a:p>
            <a:pPr marL="460375" indent="-460375">
              <a:lnSpc>
                <a:spcPct val="90000"/>
              </a:lnSpc>
              <a:spcBef>
                <a:spcPct val="20000"/>
              </a:spcBef>
              <a:buSzPct val="80000"/>
            </a:pPr>
            <a:r>
              <a:rPr lang="en-US" altLang="zh-CN" sz="1400" b="1" dirty="0">
                <a:solidFill>
                  <a:srgbClr val="3399FF"/>
                </a:solidFill>
                <a:latin typeface="Times New Roman" panose="02020603050405020304" pitchFamily="18" charset="0"/>
                <a:ea typeface="仿宋" panose="02010609060101010101" charset="-122"/>
                <a:cs typeface="Times New Roman" panose="02020603050405020304" pitchFamily="18" charset="0"/>
              </a:rPr>
              <a:t>Visitor</a:t>
            </a:r>
            <a:endParaRPr lang="zh-CN" altLang="en-US" sz="1400" b="1" dirty="0">
              <a:solidFill>
                <a:srgbClr val="3399FF"/>
              </a:solidFill>
              <a:latin typeface="Times New Roman" panose="02020603050405020304" pitchFamily="18" charset="0"/>
              <a:ea typeface="仿宋" panose="02010609060101010101" charset="-122"/>
              <a:cs typeface="Times New Roman" panose="02020603050405020304" pitchFamily="18" charset="0"/>
            </a:endParaRPr>
          </a:p>
        </p:txBody>
      </p:sp>
      <p:sp>
        <p:nvSpPr>
          <p:cNvPr id="47" name="文本框 46"/>
          <p:cNvSpPr txBox="1"/>
          <p:nvPr/>
        </p:nvSpPr>
        <p:spPr>
          <a:xfrm>
            <a:off x="10883900" y="6468394"/>
            <a:ext cx="637772" cy="249299"/>
          </a:xfrm>
          <a:prstGeom prst="rect">
            <a:avLst/>
          </a:prstGeom>
          <a:noFill/>
        </p:spPr>
        <p:txBody>
          <a:bodyPr wrap="square" lIns="0" tIns="0" rIns="0" bIns="0" rtlCol="0">
            <a:spAutoFit/>
          </a:bodyPr>
          <a:lstStyle/>
          <a:p>
            <a:pPr marL="460375" indent="-460375">
              <a:lnSpc>
                <a:spcPct val="90000"/>
              </a:lnSpc>
              <a:spcBef>
                <a:spcPct val="20000"/>
              </a:spcBef>
              <a:buSzPct val="80000"/>
            </a:pPr>
            <a:r>
              <a:rPr lang="en-US" altLang="zh-CN" sz="1800" b="1" dirty="0">
                <a:solidFill>
                  <a:srgbClr val="3399FF"/>
                </a:solidFill>
                <a:latin typeface="Times New Roman" panose="02020603050405020304" pitchFamily="18" charset="0"/>
                <a:ea typeface="仿宋" panose="02010609060101010101" charset="-122"/>
                <a:cs typeface="Times New Roman" panose="02020603050405020304" pitchFamily="18" charset="0"/>
              </a:rPr>
              <a:t>VIP</a:t>
            </a:r>
          </a:p>
        </p:txBody>
      </p:sp>
      <p:cxnSp>
        <p:nvCxnSpPr>
          <p:cNvPr id="50" name="直接箭头连接符 49"/>
          <p:cNvCxnSpPr/>
          <p:nvPr/>
        </p:nvCxnSpPr>
        <p:spPr>
          <a:xfrm>
            <a:off x="9858334" y="5355311"/>
            <a:ext cx="817880" cy="381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9646212" y="6146336"/>
            <a:ext cx="1224193" cy="166199"/>
          </a:xfrm>
          <a:prstGeom prst="rect">
            <a:avLst/>
          </a:prstGeom>
          <a:noFill/>
        </p:spPr>
        <p:txBody>
          <a:bodyPr wrap="square" lIns="0" tIns="0" rIns="0" bIns="0" rtlCol="0">
            <a:spAutoFit/>
          </a:bodyPr>
          <a:lstStyle/>
          <a:p>
            <a:pPr indent="0" algn="ctr">
              <a:lnSpc>
                <a:spcPct val="90000"/>
              </a:lnSpc>
              <a:spcBef>
                <a:spcPct val="20000"/>
              </a:spcBef>
              <a:buSzPct val="80000"/>
              <a:buNone/>
            </a:pPr>
            <a:r>
              <a:rPr lang="en-US" altLang="zh-CN" sz="1200" b="1" dirty="0">
                <a:solidFill>
                  <a:srgbClr val="00AEEF"/>
                </a:solidFill>
                <a:latin typeface="Times New Roman" panose="02020603050405020304" pitchFamily="18" charset="0"/>
                <a:cs typeface="Times New Roman" panose="02020603050405020304" pitchFamily="18" charset="0"/>
              </a:rPr>
              <a:t>Video Call</a:t>
            </a:r>
            <a:endParaRPr lang="zh-CN" altLang="en-US" sz="1200" b="1" dirty="0">
              <a:solidFill>
                <a:srgbClr val="00AEEF"/>
              </a:solidFill>
              <a:latin typeface="Times New Roman" panose="02020603050405020304" pitchFamily="18" charset="0"/>
              <a:cs typeface="Times New Roman" panose="02020603050405020304" pitchFamily="18" charset="0"/>
            </a:endParaRPr>
          </a:p>
        </p:txBody>
      </p:sp>
      <p:pic>
        <p:nvPicPr>
          <p:cNvPr id="59" name="图片 58" descr="man"/>
          <p:cNvPicPr>
            <a:picLocks noChangeAspect="1"/>
          </p:cNvPicPr>
          <p:nvPr/>
        </p:nvPicPr>
        <p:blipFill>
          <a:blip r:embed="rId7" cstate="print"/>
          <a:stretch>
            <a:fillRect/>
          </a:stretch>
        </p:blipFill>
        <p:spPr>
          <a:xfrm>
            <a:off x="10879529" y="5960379"/>
            <a:ext cx="346489" cy="426716"/>
          </a:xfrm>
          <a:prstGeom prst="rect">
            <a:avLst/>
          </a:prstGeom>
        </p:spPr>
      </p:pic>
      <p:pic>
        <p:nvPicPr>
          <p:cNvPr id="62" name="图片 61" descr="cocktail"/>
          <p:cNvPicPr>
            <a:picLocks noChangeAspect="1"/>
          </p:cNvPicPr>
          <p:nvPr/>
        </p:nvPicPr>
        <p:blipFill>
          <a:blip r:embed="rId8" cstate="print"/>
          <a:stretch>
            <a:fillRect/>
          </a:stretch>
        </p:blipFill>
        <p:spPr>
          <a:xfrm>
            <a:off x="8119516" y="5144451"/>
            <a:ext cx="641350" cy="641350"/>
          </a:xfrm>
          <a:prstGeom prst="rect">
            <a:avLst/>
          </a:prstGeom>
        </p:spPr>
      </p:pic>
      <p:pic>
        <p:nvPicPr>
          <p:cNvPr id="63" name="图片 62" descr="sofa"/>
          <p:cNvPicPr>
            <a:picLocks noChangeAspect="1"/>
          </p:cNvPicPr>
          <p:nvPr/>
        </p:nvPicPr>
        <p:blipFill>
          <a:blip r:embed="rId9" cstate="print"/>
          <a:stretch>
            <a:fillRect/>
          </a:stretch>
        </p:blipFill>
        <p:spPr>
          <a:xfrm>
            <a:off x="8125534" y="4094547"/>
            <a:ext cx="597896" cy="597896"/>
          </a:xfrm>
          <a:prstGeom prst="rect">
            <a:avLst/>
          </a:prstGeom>
        </p:spPr>
      </p:pic>
      <p:pic>
        <p:nvPicPr>
          <p:cNvPr id="64" name="图片 63" descr="bed (1)"/>
          <p:cNvPicPr>
            <a:picLocks noChangeAspect="1"/>
          </p:cNvPicPr>
          <p:nvPr/>
        </p:nvPicPr>
        <p:blipFill>
          <a:blip r:embed="rId10" cstate="print"/>
          <a:stretch>
            <a:fillRect/>
          </a:stretch>
        </p:blipFill>
        <p:spPr>
          <a:xfrm>
            <a:off x="8177034" y="2996598"/>
            <a:ext cx="559322" cy="559322"/>
          </a:xfrm>
          <a:prstGeom prst="rect">
            <a:avLst/>
          </a:prstGeom>
        </p:spPr>
      </p:pic>
      <p:sp>
        <p:nvSpPr>
          <p:cNvPr id="70" name="矩形 69"/>
          <p:cNvSpPr/>
          <p:nvPr/>
        </p:nvSpPr>
        <p:spPr>
          <a:xfrm>
            <a:off x="269875" y="2964815"/>
            <a:ext cx="2794000" cy="1194435"/>
          </a:xfrm>
          <a:prstGeom prst="rect">
            <a:avLst/>
          </a:prstGeom>
          <a:solidFill>
            <a:schemeClr val="bg1"/>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zh-CN" altLang="en-US" sz="2200" dirty="0">
              <a:gradFill>
                <a:gsLst>
                  <a:gs pos="0">
                    <a:srgbClr val="FFFFFF"/>
                  </a:gs>
                  <a:gs pos="100000">
                    <a:srgbClr val="FFFFFF"/>
                  </a:gs>
                </a:gsLst>
                <a:lin ang="5400000" scaled="0"/>
              </a:gradFill>
              <a:latin typeface="Times New Roman" panose="02020603050405020304" pitchFamily="18" charset="0"/>
              <a:cs typeface="Times New Roman" panose="02020603050405020304" pitchFamily="18" charset="0"/>
            </a:endParaRPr>
          </a:p>
        </p:txBody>
      </p:sp>
      <p:sp>
        <p:nvSpPr>
          <p:cNvPr id="73" name="文本框 72"/>
          <p:cNvSpPr txBox="1"/>
          <p:nvPr/>
        </p:nvSpPr>
        <p:spPr>
          <a:xfrm>
            <a:off x="357940" y="3761049"/>
            <a:ext cx="1380080" cy="365760"/>
          </a:xfrm>
          <a:prstGeom prst="rect">
            <a:avLst/>
          </a:prstGeom>
          <a:noFill/>
        </p:spPr>
        <p:txBody>
          <a:bodyPr wrap="square" rtlCol="0">
            <a:spAutoFit/>
          </a:bodyPr>
          <a:lstStyle/>
          <a:p>
            <a:r>
              <a:rPr lang="zh-CN" altLang="en-US" sz="1800" dirty="0">
                <a:solidFill>
                  <a:schemeClr val="bg1"/>
                </a:solidFill>
                <a:latin typeface="Times New Roman" panose="02020603050405020304" pitchFamily="18" charset="0"/>
                <a:cs typeface="Times New Roman" panose="02020603050405020304" pitchFamily="18" charset="0"/>
              </a:rPr>
              <a:t>网页管理</a:t>
            </a:r>
          </a:p>
        </p:txBody>
      </p:sp>
      <p:sp>
        <p:nvSpPr>
          <p:cNvPr id="76" name="矩形 75"/>
          <p:cNvSpPr/>
          <p:nvPr/>
        </p:nvSpPr>
        <p:spPr>
          <a:xfrm>
            <a:off x="269875" y="4742815"/>
            <a:ext cx="2794000" cy="1790065"/>
          </a:xfrm>
          <a:prstGeom prst="rect">
            <a:avLst/>
          </a:prstGeom>
          <a:solidFill>
            <a:schemeClr val="bg1"/>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zh-CN" altLang="en-US" sz="2200" dirty="0">
              <a:gradFill>
                <a:gsLst>
                  <a:gs pos="0">
                    <a:srgbClr val="FFFFFF"/>
                  </a:gs>
                  <a:gs pos="100000">
                    <a:srgbClr val="FFFFFF"/>
                  </a:gs>
                </a:gsLst>
                <a:lin ang="5400000" scaled="0"/>
              </a:gradFill>
              <a:latin typeface="Times New Roman" panose="02020603050405020304" pitchFamily="18" charset="0"/>
              <a:cs typeface="Times New Roman" panose="02020603050405020304" pitchFamily="18" charset="0"/>
            </a:endParaRPr>
          </a:p>
        </p:txBody>
      </p:sp>
      <p:sp>
        <p:nvSpPr>
          <p:cNvPr id="77" name="文本框 76"/>
          <p:cNvSpPr txBox="1"/>
          <p:nvPr/>
        </p:nvSpPr>
        <p:spPr>
          <a:xfrm>
            <a:off x="357940" y="5539049"/>
            <a:ext cx="1380080" cy="365760"/>
          </a:xfrm>
          <a:prstGeom prst="rect">
            <a:avLst/>
          </a:prstGeom>
          <a:noFill/>
        </p:spPr>
        <p:txBody>
          <a:bodyPr wrap="square" rtlCol="0">
            <a:spAutoFit/>
          </a:bodyPr>
          <a:lstStyle/>
          <a:p>
            <a:r>
              <a:rPr lang="zh-CN" altLang="en-US" sz="1800" dirty="0">
                <a:solidFill>
                  <a:schemeClr val="bg1"/>
                </a:solidFill>
                <a:latin typeface="Times New Roman" panose="02020603050405020304" pitchFamily="18" charset="0"/>
                <a:cs typeface="Times New Roman" panose="02020603050405020304" pitchFamily="18" charset="0"/>
              </a:rPr>
              <a:t>网页管理</a:t>
            </a:r>
          </a:p>
        </p:txBody>
      </p:sp>
      <p:pic>
        <p:nvPicPr>
          <p:cNvPr id="78" name="图片 77" descr="reception"/>
          <p:cNvPicPr>
            <a:picLocks noChangeAspect="1"/>
          </p:cNvPicPr>
          <p:nvPr/>
        </p:nvPicPr>
        <p:blipFill>
          <a:blip r:embed="rId11" cstate="print"/>
          <a:stretch>
            <a:fillRect/>
          </a:stretch>
        </p:blipFill>
        <p:spPr>
          <a:xfrm>
            <a:off x="3289935" y="5055870"/>
            <a:ext cx="699135" cy="699135"/>
          </a:xfrm>
          <a:prstGeom prst="rect">
            <a:avLst/>
          </a:prstGeom>
        </p:spPr>
      </p:pic>
      <p:pic>
        <p:nvPicPr>
          <p:cNvPr id="79" name="图片 78" descr="hotel (1)"/>
          <p:cNvPicPr>
            <a:picLocks noChangeAspect="1"/>
          </p:cNvPicPr>
          <p:nvPr/>
        </p:nvPicPr>
        <p:blipFill>
          <a:blip r:embed="rId12" cstate="print"/>
          <a:stretch>
            <a:fillRect/>
          </a:stretch>
        </p:blipFill>
        <p:spPr>
          <a:xfrm>
            <a:off x="3303270" y="3075305"/>
            <a:ext cx="685800" cy="685800"/>
          </a:xfrm>
          <a:prstGeom prst="rect">
            <a:avLst/>
          </a:prstGeom>
        </p:spPr>
      </p:pic>
      <p:pic>
        <p:nvPicPr>
          <p:cNvPr id="3074" name="Picture 2" descr="E:\2016 Fanvil\New Product\X-series\X3S\X3图片\1.pn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9231"/>
          <a:stretch>
            <a:fillRect/>
          </a:stretch>
        </p:blipFill>
        <p:spPr bwMode="auto">
          <a:xfrm>
            <a:off x="1607820" y="2925445"/>
            <a:ext cx="1294765" cy="1019810"/>
          </a:xfrm>
          <a:prstGeom prst="rect">
            <a:avLst/>
          </a:prstGeom>
          <a:noFill/>
          <a:extLst>
            <a:ext uri="{909E8E84-426E-40DD-AFC4-6F175D3DCCD1}">
              <a14:hiddenFill xmlns:a14="http://schemas.microsoft.com/office/drawing/2010/main">
                <a:solidFill>
                  <a:srgbClr val="FFFFFF"/>
                </a:solidFill>
              </a14:hiddenFill>
            </a:ext>
          </a:extLst>
        </p:spPr>
      </p:pic>
      <p:pic>
        <p:nvPicPr>
          <p:cNvPr id="14338" name="图片 1" descr="Remote Presence2"/>
          <p:cNvPicPr>
            <a:picLocks noChangeAspect="1"/>
          </p:cNvPicPr>
          <p:nvPr/>
        </p:nvPicPr>
        <p:blipFill>
          <a:blip r:embed="rId14" cstate="print"/>
          <a:stretch>
            <a:fillRect/>
          </a:stretch>
        </p:blipFill>
        <p:spPr>
          <a:xfrm>
            <a:off x="358140" y="4873625"/>
            <a:ext cx="1313815" cy="1214755"/>
          </a:xfrm>
          <a:prstGeom prst="rect">
            <a:avLst/>
          </a:prstGeom>
          <a:noFill/>
          <a:ln w="9525">
            <a:noFill/>
            <a:miter/>
          </a:ln>
        </p:spPr>
      </p:pic>
      <p:pic>
        <p:nvPicPr>
          <p:cNvPr id="3077" name="Picture 5" descr="C:\Users\nick.yang\Desktop\图片2.pn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5899" t="2855" r="7146" b="6239"/>
          <a:stretch>
            <a:fillRect/>
          </a:stretch>
        </p:blipFill>
        <p:spPr bwMode="auto">
          <a:xfrm>
            <a:off x="1737995" y="5135245"/>
            <a:ext cx="1123315" cy="892175"/>
          </a:xfrm>
          <a:prstGeom prst="rect">
            <a:avLst/>
          </a:prstGeom>
          <a:noFill/>
          <a:extLst>
            <a:ext uri="{909E8E84-426E-40DD-AFC4-6F175D3DCCD1}">
              <a14:hiddenFill xmlns:a14="http://schemas.microsoft.com/office/drawing/2010/main">
                <a:solidFill>
                  <a:srgbClr val="FFFFFF"/>
                </a:solidFill>
              </a14:hiddenFill>
            </a:ext>
          </a:extLst>
        </p:spPr>
      </p:pic>
      <p:pic>
        <p:nvPicPr>
          <p:cNvPr id="80" name="图片 79" descr="Database_Cloud_305px_1185111_easyicon.net"/>
          <p:cNvPicPr>
            <a:picLocks noChangeAspect="1"/>
          </p:cNvPicPr>
          <p:nvPr/>
        </p:nvPicPr>
        <p:blipFill>
          <a:blip r:embed="rId16" cstate="print"/>
          <a:stretch>
            <a:fillRect/>
          </a:stretch>
        </p:blipFill>
        <p:spPr>
          <a:xfrm>
            <a:off x="3289935" y="1452245"/>
            <a:ext cx="608330" cy="608330"/>
          </a:xfrm>
          <a:prstGeom prst="rect">
            <a:avLst/>
          </a:prstGeom>
        </p:spPr>
      </p:pic>
      <p:pic>
        <p:nvPicPr>
          <p:cNvPr id="81" name="图片 8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743075" y="1336675"/>
            <a:ext cx="1026795" cy="1026795"/>
          </a:xfrm>
          <a:prstGeom prst="rect">
            <a:avLst/>
          </a:prstGeom>
        </p:spPr>
      </p:pic>
      <p:sp>
        <p:nvSpPr>
          <p:cNvPr id="82" name="文本框 81"/>
          <p:cNvSpPr txBox="1"/>
          <p:nvPr/>
        </p:nvSpPr>
        <p:spPr>
          <a:xfrm>
            <a:off x="218364" y="2133600"/>
            <a:ext cx="1842448" cy="369332"/>
          </a:xfrm>
          <a:prstGeom prst="rect">
            <a:avLst/>
          </a:prstGeom>
          <a:noFill/>
        </p:spPr>
        <p:txBody>
          <a:bodyPr wrap="square" rtlCol="0">
            <a:spAutoFit/>
          </a:bodyPr>
          <a:lstStyle/>
          <a:p>
            <a:r>
              <a:rPr lang="en-US" altLang="zh-CN" sz="1800" b="1" dirty="0">
                <a:solidFill>
                  <a:srgbClr val="00AEEF"/>
                </a:solidFill>
                <a:latin typeface="Times New Roman" panose="02020603050405020304" pitchFamily="18" charset="0"/>
                <a:ea typeface="仿宋" panose="02010609060101010101" charset="-122"/>
                <a:cs typeface="Times New Roman" panose="02020603050405020304" pitchFamily="18" charset="0"/>
              </a:rPr>
              <a:t>Web Setting</a:t>
            </a:r>
            <a:endParaRPr lang="zh-CN" altLang="en-US" sz="1800" b="1" dirty="0">
              <a:solidFill>
                <a:srgbClr val="00AEEF"/>
              </a:solidFill>
              <a:latin typeface="Times New Roman" panose="02020603050405020304" pitchFamily="18" charset="0"/>
              <a:ea typeface="仿宋" panose="02010609060101010101" charset="-122"/>
              <a:cs typeface="Times New Roman" panose="02020603050405020304" pitchFamily="18" charset="0"/>
            </a:endParaRPr>
          </a:p>
        </p:txBody>
      </p:sp>
      <p:pic>
        <p:nvPicPr>
          <p:cNvPr id="83" name="图片 82" descr="network"/>
          <p:cNvPicPr>
            <a:picLocks noChangeAspect="1"/>
          </p:cNvPicPr>
          <p:nvPr/>
        </p:nvPicPr>
        <p:blipFill>
          <a:blip r:embed="rId18" cstate="print"/>
          <a:stretch>
            <a:fillRect/>
          </a:stretch>
        </p:blipFill>
        <p:spPr>
          <a:xfrm>
            <a:off x="5711825" y="2964815"/>
            <a:ext cx="704215" cy="704215"/>
          </a:xfrm>
          <a:prstGeom prst="rect">
            <a:avLst/>
          </a:prstGeom>
        </p:spPr>
      </p:pic>
      <p:sp>
        <p:nvSpPr>
          <p:cNvPr id="86" name="文本框 85"/>
          <p:cNvSpPr txBox="1"/>
          <p:nvPr/>
        </p:nvSpPr>
        <p:spPr>
          <a:xfrm>
            <a:off x="9002347" y="4600420"/>
            <a:ext cx="2953394" cy="276999"/>
          </a:xfrm>
          <a:prstGeom prst="rect">
            <a:avLst/>
          </a:prstGeom>
          <a:noFill/>
        </p:spPr>
        <p:txBody>
          <a:bodyPr wrap="square" rtlCol="0">
            <a:spAutoFit/>
          </a:bodyPr>
          <a:lstStyle/>
          <a:p>
            <a:r>
              <a:rPr lang="en-US" altLang="zh-CN" sz="1200" b="1" dirty="0" err="1">
                <a:solidFill>
                  <a:srgbClr val="00AEEF"/>
                </a:solidFill>
                <a:latin typeface="Times New Roman" panose="02020603050405020304" pitchFamily="18" charset="0"/>
                <a:ea typeface="仿宋" panose="02010609060101010101" charset="-122"/>
                <a:cs typeface="Times New Roman" panose="02020603050405020304" pitchFamily="18" charset="0"/>
              </a:rPr>
              <a:t>Fanvil</a:t>
            </a:r>
            <a:r>
              <a:rPr lang="en-US" altLang="zh-CN" sz="1200" b="1" dirty="0">
                <a:solidFill>
                  <a:srgbClr val="00AEEF"/>
                </a:solidFill>
                <a:latin typeface="Times New Roman" panose="02020603050405020304" pitchFamily="18" charset="0"/>
                <a:ea typeface="仿宋" panose="02010609060101010101" charset="-122"/>
                <a:cs typeface="Times New Roman" panose="02020603050405020304" pitchFamily="18" charset="0"/>
              </a:rPr>
              <a:t> 7935 Hotel Phone</a:t>
            </a:r>
            <a:endParaRPr lang="zh-CN" altLang="en-US" sz="1200" b="1" dirty="0">
              <a:solidFill>
                <a:srgbClr val="00AEEF"/>
              </a:solidFill>
              <a:latin typeface="Times New Roman" panose="02020603050405020304" pitchFamily="18" charset="0"/>
              <a:ea typeface="仿宋" panose="02010609060101010101" charset="-122"/>
              <a:cs typeface="Times New Roman" panose="02020603050405020304" pitchFamily="18" charset="0"/>
            </a:endParaRPr>
          </a:p>
        </p:txBody>
      </p:sp>
      <p:sp>
        <p:nvSpPr>
          <p:cNvPr id="87" name="文本框 86"/>
          <p:cNvSpPr txBox="1"/>
          <p:nvPr/>
        </p:nvSpPr>
        <p:spPr>
          <a:xfrm>
            <a:off x="8876711" y="5635601"/>
            <a:ext cx="1224194" cy="400110"/>
          </a:xfrm>
          <a:prstGeom prst="rect">
            <a:avLst/>
          </a:prstGeom>
          <a:noFill/>
        </p:spPr>
        <p:txBody>
          <a:bodyPr wrap="square" rtlCol="0">
            <a:spAutoFit/>
          </a:bodyPr>
          <a:lstStyle/>
          <a:p>
            <a:pPr algn="ctr"/>
            <a:r>
              <a:rPr lang="en-US" altLang="zh-CN" sz="1000" b="1" dirty="0">
                <a:solidFill>
                  <a:srgbClr val="00AEEF"/>
                </a:solidFill>
                <a:latin typeface="Times New Roman" panose="02020603050405020304" pitchFamily="18" charset="0"/>
                <a:ea typeface="仿宋" panose="02010609060101010101" charset="-122"/>
                <a:cs typeface="Times New Roman" panose="02020603050405020304" pitchFamily="18" charset="0"/>
              </a:rPr>
              <a:t>Fanvil I31 Video Intercom</a:t>
            </a:r>
            <a:endParaRPr lang="zh-CN" altLang="en-US" sz="1000" b="1" dirty="0">
              <a:solidFill>
                <a:srgbClr val="00AEEF"/>
              </a:solidFill>
              <a:latin typeface="Times New Roman" panose="02020603050405020304" pitchFamily="18" charset="0"/>
              <a:ea typeface="仿宋" panose="02010609060101010101" charset="-122"/>
              <a:cs typeface="Times New Roman" panose="02020603050405020304" pitchFamily="18" charset="0"/>
            </a:endParaRPr>
          </a:p>
        </p:txBody>
      </p:sp>
      <p:sp>
        <p:nvSpPr>
          <p:cNvPr id="88" name="文本框 87"/>
          <p:cNvSpPr txBox="1"/>
          <p:nvPr/>
        </p:nvSpPr>
        <p:spPr>
          <a:xfrm>
            <a:off x="10370635" y="5621865"/>
            <a:ext cx="1418930" cy="400110"/>
          </a:xfrm>
          <a:prstGeom prst="rect">
            <a:avLst/>
          </a:prstGeom>
          <a:noFill/>
        </p:spPr>
        <p:txBody>
          <a:bodyPr wrap="square" rtlCol="0">
            <a:spAutoFit/>
          </a:bodyPr>
          <a:lstStyle/>
          <a:p>
            <a:pPr algn="ctr"/>
            <a:r>
              <a:rPr lang="en-US" altLang="zh-CN" sz="1000" b="1" dirty="0" err="1">
                <a:solidFill>
                  <a:srgbClr val="00AEEF"/>
                </a:solidFill>
                <a:latin typeface="Times New Roman" panose="02020603050405020304" pitchFamily="18" charset="0"/>
                <a:ea typeface="仿宋" panose="02010609060101010101" charset="-122"/>
                <a:cs typeface="Times New Roman" panose="02020603050405020304" pitchFamily="18" charset="0"/>
              </a:rPr>
              <a:t>Fanvil</a:t>
            </a:r>
            <a:r>
              <a:rPr lang="en-US" altLang="zh-CN" sz="1000" b="1" dirty="0">
                <a:solidFill>
                  <a:srgbClr val="00AEEF"/>
                </a:solidFill>
                <a:latin typeface="Times New Roman" panose="02020603050405020304" pitchFamily="18" charset="0"/>
                <a:ea typeface="仿宋" panose="02010609060101010101" charset="-122"/>
                <a:cs typeface="Times New Roman" panose="02020603050405020304" pitchFamily="18" charset="0"/>
              </a:rPr>
              <a:t> 7960Video Phone</a:t>
            </a:r>
            <a:endParaRPr lang="zh-CN" altLang="en-US" sz="1000" b="1" dirty="0">
              <a:solidFill>
                <a:srgbClr val="00AEEF"/>
              </a:solidFill>
              <a:latin typeface="Times New Roman" panose="02020603050405020304" pitchFamily="18" charset="0"/>
              <a:ea typeface="仿宋" panose="02010609060101010101" charset="-122"/>
              <a:cs typeface="Times New Roman" panose="02020603050405020304" pitchFamily="18" charset="0"/>
            </a:endParaRPr>
          </a:p>
        </p:txBody>
      </p:sp>
      <p:sp>
        <p:nvSpPr>
          <p:cNvPr id="89" name="文本框 88"/>
          <p:cNvSpPr txBox="1"/>
          <p:nvPr/>
        </p:nvSpPr>
        <p:spPr>
          <a:xfrm>
            <a:off x="592088" y="3909451"/>
            <a:ext cx="2690495" cy="338554"/>
          </a:xfrm>
          <a:prstGeom prst="rect">
            <a:avLst/>
          </a:prstGeom>
          <a:noFill/>
        </p:spPr>
        <p:txBody>
          <a:bodyPr wrap="square" rtlCol="0">
            <a:spAutoFit/>
          </a:bodyPr>
          <a:lstStyle/>
          <a:p>
            <a:r>
              <a:rPr lang="en-US" altLang="zh-CN" sz="1600" b="1" dirty="0" err="1">
                <a:solidFill>
                  <a:srgbClr val="00AEEF"/>
                </a:solidFill>
                <a:latin typeface="Times New Roman" panose="02020603050405020304" pitchFamily="18" charset="0"/>
                <a:ea typeface="仿宋" panose="02010609060101010101" charset="-122"/>
                <a:cs typeface="Times New Roman" panose="02020603050405020304" pitchFamily="18" charset="0"/>
              </a:rPr>
              <a:t>Fanvil</a:t>
            </a:r>
            <a:r>
              <a:rPr lang="en-US" altLang="zh-CN" sz="1600" b="1" dirty="0">
                <a:solidFill>
                  <a:srgbClr val="00AEEF"/>
                </a:solidFill>
                <a:latin typeface="Times New Roman" panose="02020603050405020304" pitchFamily="18" charset="0"/>
                <a:ea typeface="仿宋" panose="02010609060101010101" charset="-122"/>
                <a:cs typeface="Times New Roman" panose="02020603050405020304" pitchFamily="18" charset="0"/>
              </a:rPr>
              <a:t> 7921 IP Phone</a:t>
            </a:r>
            <a:endParaRPr lang="zh-CN" altLang="en-US" sz="1600" b="1" dirty="0">
              <a:solidFill>
                <a:srgbClr val="00AEEF"/>
              </a:solidFill>
              <a:latin typeface="Times New Roman" panose="02020603050405020304" pitchFamily="18" charset="0"/>
              <a:ea typeface="仿宋" panose="02010609060101010101" charset="-122"/>
              <a:cs typeface="Times New Roman" panose="02020603050405020304" pitchFamily="18" charset="0"/>
            </a:endParaRPr>
          </a:p>
        </p:txBody>
      </p:sp>
      <p:pic>
        <p:nvPicPr>
          <p:cNvPr id="90" name="图片 89" descr="boy (2)"/>
          <p:cNvPicPr>
            <a:picLocks noChangeAspect="1"/>
          </p:cNvPicPr>
          <p:nvPr/>
        </p:nvPicPr>
        <p:blipFill>
          <a:blip r:embed="rId19" cstate="print"/>
          <a:stretch>
            <a:fillRect/>
          </a:stretch>
        </p:blipFill>
        <p:spPr>
          <a:xfrm>
            <a:off x="516255" y="3075305"/>
            <a:ext cx="851535" cy="851535"/>
          </a:xfrm>
          <a:prstGeom prst="rect">
            <a:avLst/>
          </a:prstGeom>
        </p:spPr>
      </p:pic>
      <p:sp>
        <p:nvSpPr>
          <p:cNvPr id="93" name="文本框 92"/>
          <p:cNvSpPr txBox="1"/>
          <p:nvPr/>
        </p:nvSpPr>
        <p:spPr>
          <a:xfrm>
            <a:off x="1743075" y="2152015"/>
            <a:ext cx="1209675" cy="365760"/>
          </a:xfrm>
          <a:prstGeom prst="rect">
            <a:avLst/>
          </a:prstGeom>
          <a:noFill/>
        </p:spPr>
        <p:txBody>
          <a:bodyPr wrap="square" rtlCol="0">
            <a:spAutoFit/>
          </a:bodyPr>
          <a:lstStyle/>
          <a:p>
            <a:r>
              <a:rPr lang="en-US" altLang="zh-CN" sz="1800" b="1" dirty="0">
                <a:solidFill>
                  <a:srgbClr val="00AEEF"/>
                </a:solidFill>
                <a:latin typeface="Times New Roman" panose="02020603050405020304" pitchFamily="18" charset="0"/>
                <a:ea typeface="仿宋" panose="02010609060101010101" charset="-122"/>
                <a:cs typeface="Times New Roman" panose="02020603050405020304" pitchFamily="18" charset="0"/>
              </a:rPr>
              <a:t>IP PBX</a:t>
            </a:r>
          </a:p>
        </p:txBody>
      </p:sp>
      <p:pic>
        <p:nvPicPr>
          <p:cNvPr id="2" name="图片 1" descr="browser"/>
          <p:cNvPicPr>
            <a:picLocks noChangeAspect="1"/>
          </p:cNvPicPr>
          <p:nvPr/>
        </p:nvPicPr>
        <p:blipFill>
          <a:blip r:embed="rId20" cstate="print"/>
          <a:stretch>
            <a:fillRect/>
          </a:stretch>
        </p:blipFill>
        <p:spPr>
          <a:xfrm>
            <a:off x="5709920" y="1245235"/>
            <a:ext cx="793750" cy="793750"/>
          </a:xfrm>
          <a:prstGeom prst="rect">
            <a:avLst/>
          </a:prstGeom>
        </p:spPr>
      </p:pic>
      <p:sp>
        <p:nvSpPr>
          <p:cNvPr id="7" name="文本框 6"/>
          <p:cNvSpPr txBox="1"/>
          <p:nvPr/>
        </p:nvSpPr>
        <p:spPr>
          <a:xfrm>
            <a:off x="5315621" y="2077295"/>
            <a:ext cx="1480765" cy="276999"/>
          </a:xfrm>
          <a:prstGeom prst="rect">
            <a:avLst/>
          </a:prstGeom>
          <a:noFill/>
        </p:spPr>
        <p:txBody>
          <a:bodyPr wrap="square" rtlCol="0">
            <a:spAutoFit/>
          </a:bodyPr>
          <a:lstStyle/>
          <a:p>
            <a:r>
              <a:rPr lang="en-US" altLang="zh-CN" sz="1200" b="1" dirty="0">
                <a:solidFill>
                  <a:schemeClr val="bg1"/>
                </a:solidFill>
                <a:latin typeface="Times New Roman" panose="02020603050405020304" pitchFamily="18" charset="0"/>
                <a:ea typeface="仿宋" panose="02010609060101010101" charset="-122"/>
                <a:cs typeface="Times New Roman" panose="02020603050405020304" pitchFamily="18" charset="0"/>
              </a:rPr>
              <a:t>Hotel PMS</a:t>
            </a:r>
            <a:r>
              <a:rPr lang="zh-CN" altLang="en-US" sz="1200" b="1" dirty="0">
                <a:solidFill>
                  <a:schemeClr val="bg1"/>
                </a:solidFill>
                <a:latin typeface="Times New Roman" panose="02020603050405020304" pitchFamily="18" charset="0"/>
                <a:ea typeface="仿宋" panose="02010609060101010101" charset="-122"/>
                <a:cs typeface="Times New Roman" panose="02020603050405020304" pitchFamily="18" charset="0"/>
              </a:rPr>
              <a:t> </a:t>
            </a:r>
            <a:r>
              <a:rPr lang="en-US" altLang="zh-CN" sz="1200" b="1" dirty="0">
                <a:solidFill>
                  <a:schemeClr val="bg1"/>
                </a:solidFill>
                <a:latin typeface="Times New Roman" panose="02020603050405020304" pitchFamily="18" charset="0"/>
                <a:ea typeface="仿宋" panose="02010609060101010101" charset="-122"/>
                <a:cs typeface="Times New Roman" panose="02020603050405020304" pitchFamily="18" charset="0"/>
              </a:rPr>
              <a:t>System</a:t>
            </a:r>
            <a:endParaRPr lang="zh-CN" altLang="en-US" sz="1200" b="1" dirty="0">
              <a:solidFill>
                <a:schemeClr val="bg1"/>
              </a:solidFill>
              <a:latin typeface="Times New Roman" panose="02020603050405020304" pitchFamily="18" charset="0"/>
              <a:ea typeface="仿宋" panose="02010609060101010101" charset="-122"/>
              <a:cs typeface="Times New Roman" panose="02020603050405020304" pitchFamily="18" charset="0"/>
            </a:endParaRPr>
          </a:p>
        </p:txBody>
      </p:sp>
      <p:cxnSp>
        <p:nvCxnSpPr>
          <p:cNvPr id="8" name="直接箭头连接符 7"/>
          <p:cNvCxnSpPr>
            <a:cxnSpLocks/>
          </p:cNvCxnSpPr>
          <p:nvPr/>
        </p:nvCxnSpPr>
        <p:spPr>
          <a:xfrm>
            <a:off x="10302972" y="2042990"/>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H="1">
            <a:off x="6109335" y="2451735"/>
            <a:ext cx="635" cy="427355"/>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48122" y="315926"/>
            <a:ext cx="4927567" cy="443198"/>
          </a:xfrm>
          <a:prstGeom prst="rect">
            <a:avLst/>
          </a:prstGeom>
          <a:noFill/>
        </p:spPr>
        <p:txBody>
          <a:bodyPr wrap="none" lIns="0" tIns="0" rIns="0" bIns="0" rtlCol="0">
            <a:spAutoFit/>
          </a:bodyPr>
          <a:lstStyle/>
          <a:p>
            <a:pPr indent="0">
              <a:lnSpc>
                <a:spcPct val="90000"/>
              </a:lnSpc>
              <a:spcBef>
                <a:spcPct val="20000"/>
              </a:spcBef>
              <a:buSzPct val="80000"/>
              <a:buNone/>
            </a:pPr>
            <a:r>
              <a:rPr lang="en-US" altLang="zh-CN" sz="3200" dirty="0">
                <a:solidFill>
                  <a:schemeClr val="bg1"/>
                </a:solidFill>
                <a:latin typeface="Times New Roman" panose="02020603050405020304" pitchFamily="18" charset="0"/>
                <a:ea typeface="仿宋" panose="02010609060101010101" charset="-122"/>
                <a:cs typeface="Times New Roman" panose="02020603050405020304" pitchFamily="18" charset="0"/>
              </a:rPr>
              <a:t>Hotel IP Solution Topography</a:t>
            </a:r>
            <a:endParaRPr lang="zh-CN" altLang="en-US" sz="3200" dirty="0">
              <a:solidFill>
                <a:schemeClr val="bg1"/>
              </a:solidFill>
              <a:latin typeface="Times New Roman" panose="02020603050405020304" pitchFamily="18" charset="0"/>
              <a:ea typeface="仿宋" panose="02010609060101010101" charset="-122"/>
              <a:cs typeface="Times New Roman" panose="02020603050405020304" pitchFamily="18" charset="0"/>
            </a:endParaRPr>
          </a:p>
        </p:txBody>
      </p:sp>
      <p:pic>
        <p:nvPicPr>
          <p:cNvPr id="74" name="图片 73" descr="VIS01-logo-透明底-适合各种文档副本.png"/>
          <p:cNvPicPr>
            <a:picLocks noChangeAspect="1"/>
          </p:cNvPicPr>
          <p:nvPr/>
        </p:nvPicPr>
        <p:blipFill>
          <a:blip r:embed="rId21" cstate="print"/>
          <a:stretch>
            <a:fillRect/>
          </a:stretch>
        </p:blipFill>
        <p:spPr>
          <a:xfrm>
            <a:off x="9671654" y="0"/>
            <a:ext cx="2517171" cy="982639"/>
          </a:xfrm>
          <a:prstGeom prst="rect">
            <a:avLst/>
          </a:prstGeom>
        </p:spPr>
      </p:pic>
      <p:sp>
        <p:nvSpPr>
          <p:cNvPr id="91" name="文本框 88"/>
          <p:cNvSpPr txBox="1"/>
          <p:nvPr/>
        </p:nvSpPr>
        <p:spPr>
          <a:xfrm>
            <a:off x="563245" y="6119068"/>
            <a:ext cx="2501701" cy="338554"/>
          </a:xfrm>
          <a:prstGeom prst="rect">
            <a:avLst/>
          </a:prstGeom>
          <a:noFill/>
        </p:spPr>
        <p:txBody>
          <a:bodyPr wrap="square" rtlCol="0">
            <a:spAutoFit/>
          </a:bodyPr>
          <a:lstStyle/>
          <a:p>
            <a:r>
              <a:rPr lang="en-US" altLang="zh-CN" sz="1600" b="1">
                <a:solidFill>
                  <a:srgbClr val="00AEEF"/>
                </a:solidFill>
                <a:latin typeface="Times New Roman" panose="02020603050405020304" pitchFamily="18" charset="0"/>
                <a:ea typeface="仿宋" panose="02010609060101010101" charset="-122"/>
                <a:cs typeface="Times New Roman" panose="02020603050405020304" pitchFamily="18" charset="0"/>
              </a:rPr>
              <a:t>Fanvil 7951 </a:t>
            </a:r>
            <a:r>
              <a:rPr lang="en-US" altLang="zh-CN" sz="1600" b="1" dirty="0">
                <a:solidFill>
                  <a:srgbClr val="00AEEF"/>
                </a:solidFill>
                <a:latin typeface="Times New Roman" panose="02020603050405020304" pitchFamily="18" charset="0"/>
                <a:ea typeface="仿宋" panose="02010609060101010101" charset="-122"/>
                <a:cs typeface="Times New Roman" panose="02020603050405020304" pitchFamily="18" charset="0"/>
              </a:rPr>
              <a:t>IP Phone</a:t>
            </a:r>
            <a:endParaRPr lang="zh-CN" altLang="en-US" sz="1600" b="1" dirty="0">
              <a:solidFill>
                <a:srgbClr val="00AEEF"/>
              </a:solidFill>
              <a:latin typeface="Times New Roman" panose="02020603050405020304" pitchFamily="18" charset="0"/>
              <a:ea typeface="仿宋" panose="02010609060101010101" charset="-122"/>
              <a:cs typeface="Times New Roman" panose="02020603050405020304" pitchFamily="18" charset="0"/>
            </a:endParaRPr>
          </a:p>
        </p:txBody>
      </p:sp>
      <p:cxnSp>
        <p:nvCxnSpPr>
          <p:cNvPr id="102" name="直接箭头连接符 39">
            <a:extLst>
              <a:ext uri="{FF2B5EF4-FFF2-40B4-BE49-F238E27FC236}">
                <a16:creationId xmlns:a16="http://schemas.microsoft.com/office/drawing/2014/main" id="{279B5B34-1328-48E3-85D3-313C6715201B}"/>
              </a:ext>
            </a:extLst>
          </p:cNvPr>
          <p:cNvCxnSpPr>
            <a:cxnSpLocks/>
          </p:cNvCxnSpPr>
          <p:nvPr/>
        </p:nvCxnSpPr>
        <p:spPr>
          <a:xfrm>
            <a:off x="7240143" y="3358016"/>
            <a:ext cx="730551" cy="2313"/>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14344" name="Nhóm 14343">
            <a:extLst>
              <a:ext uri="{FF2B5EF4-FFF2-40B4-BE49-F238E27FC236}">
                <a16:creationId xmlns:a16="http://schemas.microsoft.com/office/drawing/2014/main" id="{B82B2F6C-F329-48B4-8BC0-069F8C1B0DCD}"/>
              </a:ext>
            </a:extLst>
          </p:cNvPr>
          <p:cNvGrpSpPr/>
          <p:nvPr/>
        </p:nvGrpSpPr>
        <p:grpSpPr>
          <a:xfrm>
            <a:off x="7900885" y="1485564"/>
            <a:ext cx="1284208" cy="851963"/>
            <a:chOff x="7844398" y="1712843"/>
            <a:chExt cx="1284208" cy="851963"/>
          </a:xfrm>
        </p:grpSpPr>
        <p:sp>
          <p:nvSpPr>
            <p:cNvPr id="95" name="矩形 54">
              <a:extLst>
                <a:ext uri="{FF2B5EF4-FFF2-40B4-BE49-F238E27FC236}">
                  <a16:creationId xmlns:a16="http://schemas.microsoft.com/office/drawing/2014/main" id="{9601F406-1023-4F09-9B45-021838A4B9FB}"/>
                </a:ext>
              </a:extLst>
            </p:cNvPr>
            <p:cNvSpPr/>
            <p:nvPr/>
          </p:nvSpPr>
          <p:spPr>
            <a:xfrm>
              <a:off x="7844398" y="1712843"/>
              <a:ext cx="983100" cy="802161"/>
            </a:xfrm>
            <a:prstGeom prst="rect">
              <a:avLst/>
            </a:prstGeom>
            <a:solidFill>
              <a:schemeClr val="accent1">
                <a:lumMod val="20000"/>
                <a:lumOff val="80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zh-CN" altLang="en-US" sz="2200" dirty="0">
                <a:gradFill>
                  <a:gsLst>
                    <a:gs pos="0">
                      <a:srgbClr val="FFFFFF"/>
                    </a:gs>
                    <a:gs pos="100000">
                      <a:srgbClr val="FFFFFF"/>
                    </a:gs>
                  </a:gsLst>
                  <a:lin ang="5400000" scaled="0"/>
                </a:gradFill>
                <a:latin typeface="Times New Roman" panose="02020603050405020304" pitchFamily="18" charset="0"/>
                <a:cs typeface="Times New Roman" panose="02020603050405020304" pitchFamily="18" charset="0"/>
              </a:endParaRPr>
            </a:p>
          </p:txBody>
        </p:sp>
        <p:sp>
          <p:nvSpPr>
            <p:cNvPr id="97" name="文本框 16">
              <a:extLst>
                <a:ext uri="{FF2B5EF4-FFF2-40B4-BE49-F238E27FC236}">
                  <a16:creationId xmlns:a16="http://schemas.microsoft.com/office/drawing/2014/main" id="{734975F3-8AC7-4472-A445-3318615C20CF}"/>
                </a:ext>
              </a:extLst>
            </p:cNvPr>
            <p:cNvSpPr txBox="1"/>
            <p:nvPr/>
          </p:nvSpPr>
          <p:spPr>
            <a:xfrm>
              <a:off x="7904590" y="2287807"/>
              <a:ext cx="1224016" cy="276999"/>
            </a:xfrm>
            <a:prstGeom prst="rect">
              <a:avLst/>
            </a:prstGeom>
            <a:noFill/>
          </p:spPr>
          <p:txBody>
            <a:bodyPr wrap="square" rtlCol="0">
              <a:spAutoFit/>
            </a:bodyPr>
            <a:lstStyle/>
            <a:p>
              <a:r>
                <a:rPr lang="en-US" altLang="zh-CN" sz="1200" b="1" dirty="0" err="1">
                  <a:solidFill>
                    <a:srgbClr val="FF0000"/>
                  </a:solidFill>
                  <a:latin typeface="Times New Roman" panose="02020603050405020304" pitchFamily="18" charset="0"/>
                  <a:ea typeface="仿宋" panose="02010609060101010101" charset="-122"/>
                  <a:cs typeface="Times New Roman" panose="02020603050405020304" pitchFamily="18" charset="0"/>
                </a:rPr>
                <a:t>BathRoom</a:t>
              </a:r>
              <a:endParaRPr lang="zh-CN" altLang="en-US" sz="1200" b="1" dirty="0">
                <a:solidFill>
                  <a:srgbClr val="FF0000"/>
                </a:solidFill>
                <a:latin typeface="Times New Roman" panose="02020603050405020304" pitchFamily="18" charset="0"/>
                <a:ea typeface="仿宋" panose="02010609060101010101" charset="-122"/>
                <a:cs typeface="Times New Roman" panose="02020603050405020304" pitchFamily="18" charset="0"/>
              </a:endParaRPr>
            </a:p>
          </p:txBody>
        </p:sp>
        <p:pic>
          <p:nvPicPr>
            <p:cNvPr id="14336" name="Hình ảnh 14335">
              <a:extLst>
                <a:ext uri="{FF2B5EF4-FFF2-40B4-BE49-F238E27FC236}">
                  <a16:creationId xmlns:a16="http://schemas.microsoft.com/office/drawing/2014/main" id="{649774D2-2877-49BB-84FC-04B2708438CB}"/>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951636" y="1815430"/>
              <a:ext cx="818780" cy="473012"/>
            </a:xfrm>
            <a:prstGeom prst="rect">
              <a:avLst/>
            </a:prstGeom>
          </p:spPr>
        </p:pic>
      </p:grpSp>
      <p:grpSp>
        <p:nvGrpSpPr>
          <p:cNvPr id="14341" name="Nhóm 14340">
            <a:extLst>
              <a:ext uri="{FF2B5EF4-FFF2-40B4-BE49-F238E27FC236}">
                <a16:creationId xmlns:a16="http://schemas.microsoft.com/office/drawing/2014/main" id="{0DCA1CE2-DE63-4D86-8A0B-3EC01D4EFF9D}"/>
              </a:ext>
            </a:extLst>
          </p:cNvPr>
          <p:cNvGrpSpPr/>
          <p:nvPr/>
        </p:nvGrpSpPr>
        <p:grpSpPr>
          <a:xfrm>
            <a:off x="8921116" y="2498824"/>
            <a:ext cx="2805326" cy="1364055"/>
            <a:chOff x="9025548" y="2680746"/>
            <a:chExt cx="2805326" cy="1364055"/>
          </a:xfrm>
        </p:grpSpPr>
        <p:sp>
          <p:nvSpPr>
            <p:cNvPr id="56" name="矩形 55"/>
            <p:cNvSpPr/>
            <p:nvPr/>
          </p:nvSpPr>
          <p:spPr>
            <a:xfrm>
              <a:off x="9098377" y="2680746"/>
              <a:ext cx="2732497" cy="1305308"/>
            </a:xfrm>
            <a:prstGeom prst="rect">
              <a:avLst/>
            </a:prstGeom>
            <a:solidFill>
              <a:schemeClr val="bg1"/>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zh-CN" altLang="en-US" sz="2200" dirty="0">
                <a:gradFill>
                  <a:gsLst>
                    <a:gs pos="0">
                      <a:srgbClr val="FFFFFF"/>
                    </a:gs>
                    <a:gs pos="100000">
                      <a:srgbClr val="FFFFFF"/>
                    </a:gs>
                  </a:gsLst>
                  <a:lin ang="5400000" scaled="0"/>
                </a:gradFill>
                <a:latin typeface="Times New Roman" panose="02020603050405020304" pitchFamily="18" charset="0"/>
                <a:cs typeface="Times New Roman" panose="02020603050405020304" pitchFamily="18" charset="0"/>
              </a:endParaRPr>
            </a:p>
          </p:txBody>
        </p:sp>
        <p:sp>
          <p:nvSpPr>
            <p:cNvPr id="85" name="文本框 84"/>
            <p:cNvSpPr txBox="1"/>
            <p:nvPr/>
          </p:nvSpPr>
          <p:spPr>
            <a:xfrm>
              <a:off x="9025548" y="3767802"/>
              <a:ext cx="2131940" cy="276999"/>
            </a:xfrm>
            <a:prstGeom prst="rect">
              <a:avLst/>
            </a:prstGeom>
            <a:noFill/>
          </p:spPr>
          <p:txBody>
            <a:bodyPr wrap="square" rtlCol="0">
              <a:spAutoFit/>
            </a:bodyPr>
            <a:lstStyle/>
            <a:p>
              <a:r>
                <a:rPr lang="en-US" altLang="zh-CN" sz="1200" b="1" dirty="0" err="1">
                  <a:solidFill>
                    <a:srgbClr val="00AEEF"/>
                  </a:solidFill>
                  <a:latin typeface="Times New Roman" panose="02020603050405020304" pitchFamily="18" charset="0"/>
                  <a:ea typeface="仿宋" panose="02010609060101010101" charset="-122"/>
                  <a:cs typeface="Times New Roman" panose="02020603050405020304" pitchFamily="18" charset="0"/>
                </a:rPr>
                <a:t>Fanvil</a:t>
              </a:r>
              <a:r>
                <a:rPr lang="en-US" altLang="zh-CN" sz="1200" b="1" dirty="0">
                  <a:solidFill>
                    <a:srgbClr val="00AEEF"/>
                  </a:solidFill>
                  <a:latin typeface="Times New Roman" panose="02020603050405020304" pitchFamily="18" charset="0"/>
                  <a:ea typeface="仿宋" panose="02010609060101010101" charset="-122"/>
                  <a:cs typeface="Times New Roman" panose="02020603050405020304" pitchFamily="18" charset="0"/>
                </a:rPr>
                <a:t> 7933 Hotel Phone</a:t>
              </a:r>
              <a:endParaRPr lang="zh-CN" altLang="en-US" sz="1200" b="1" dirty="0">
                <a:solidFill>
                  <a:srgbClr val="00AEEF"/>
                </a:solidFill>
                <a:latin typeface="Times New Roman" panose="02020603050405020304" pitchFamily="18" charset="0"/>
                <a:ea typeface="仿宋" panose="02010609060101010101" charset="-122"/>
                <a:cs typeface="Times New Roman" panose="02020603050405020304" pitchFamily="18" charset="0"/>
              </a:endParaRPr>
            </a:p>
          </p:txBody>
        </p:sp>
        <p:pic>
          <p:nvPicPr>
            <p:cNvPr id="14337" name="Hình ảnh 14336">
              <a:extLst>
                <a:ext uri="{FF2B5EF4-FFF2-40B4-BE49-F238E27FC236}">
                  <a16:creationId xmlns:a16="http://schemas.microsoft.com/office/drawing/2014/main" id="{274C76AA-B607-4EE1-8978-2B88E99556EC}"/>
                </a:ext>
              </a:extLst>
            </p:cNvPr>
            <p:cNvPicPr>
              <a:picLocks noChangeAspect="1"/>
            </p:cNvPicPr>
            <p:nvPr/>
          </p:nvPicPr>
          <p:blipFill>
            <a:blip r:embed="rId23"/>
            <a:stretch>
              <a:fillRect/>
            </a:stretch>
          </p:blipFill>
          <p:spPr>
            <a:xfrm>
              <a:off x="9106779" y="2749220"/>
              <a:ext cx="2625978" cy="909879"/>
            </a:xfrm>
            <a:prstGeom prst="rect">
              <a:avLst/>
            </a:prstGeom>
          </p:spPr>
        </p:pic>
      </p:grpSp>
      <p:grpSp>
        <p:nvGrpSpPr>
          <p:cNvPr id="14340" name="Nhóm 14339">
            <a:extLst>
              <a:ext uri="{FF2B5EF4-FFF2-40B4-BE49-F238E27FC236}">
                <a16:creationId xmlns:a16="http://schemas.microsoft.com/office/drawing/2014/main" id="{1CC357D4-48AE-450D-94AD-85F7E8BA9FCE}"/>
              </a:ext>
            </a:extLst>
          </p:cNvPr>
          <p:cNvGrpSpPr/>
          <p:nvPr/>
        </p:nvGrpSpPr>
        <p:grpSpPr>
          <a:xfrm>
            <a:off x="8898281" y="1169137"/>
            <a:ext cx="2891284" cy="1274806"/>
            <a:chOff x="8939601" y="1295852"/>
            <a:chExt cx="2891284" cy="1274806"/>
          </a:xfrm>
        </p:grpSpPr>
        <p:sp>
          <p:nvSpPr>
            <p:cNvPr id="96" name="矩形 55">
              <a:extLst>
                <a:ext uri="{FF2B5EF4-FFF2-40B4-BE49-F238E27FC236}">
                  <a16:creationId xmlns:a16="http://schemas.microsoft.com/office/drawing/2014/main" id="{EA0FA704-AF9A-4A1E-BEB1-5E45A86996B1}"/>
                </a:ext>
              </a:extLst>
            </p:cNvPr>
            <p:cNvSpPr/>
            <p:nvPr/>
          </p:nvSpPr>
          <p:spPr>
            <a:xfrm>
              <a:off x="9050977" y="1295852"/>
              <a:ext cx="2779908" cy="1222622"/>
            </a:xfrm>
            <a:prstGeom prst="rect">
              <a:avLst/>
            </a:prstGeom>
            <a:solidFill>
              <a:schemeClr val="bg1"/>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zh-CN" altLang="en-US" sz="2200" dirty="0">
                <a:gradFill>
                  <a:gsLst>
                    <a:gs pos="0">
                      <a:srgbClr val="FFFFFF"/>
                    </a:gs>
                    <a:gs pos="100000">
                      <a:srgbClr val="FFFFFF"/>
                    </a:gs>
                  </a:gsLst>
                  <a:lin ang="5400000" scaled="0"/>
                </a:gradFill>
                <a:latin typeface="Times New Roman" panose="02020603050405020304" pitchFamily="18" charset="0"/>
                <a:cs typeface="Times New Roman" panose="02020603050405020304" pitchFamily="18" charset="0"/>
              </a:endParaRPr>
            </a:p>
          </p:txBody>
        </p:sp>
        <p:pic>
          <p:nvPicPr>
            <p:cNvPr id="103" name="Hình ảnh 102">
              <a:extLst>
                <a:ext uri="{FF2B5EF4-FFF2-40B4-BE49-F238E27FC236}">
                  <a16:creationId xmlns:a16="http://schemas.microsoft.com/office/drawing/2014/main" id="{D5DCE89B-7EB2-4556-9038-43211A500BD2}"/>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8939601" y="1389982"/>
              <a:ext cx="973306" cy="992444"/>
            </a:xfrm>
            <a:prstGeom prst="rect">
              <a:avLst/>
            </a:prstGeom>
          </p:spPr>
        </p:pic>
        <p:pic>
          <p:nvPicPr>
            <p:cNvPr id="14339" name="Hình ảnh 14338">
              <a:extLst>
                <a:ext uri="{FF2B5EF4-FFF2-40B4-BE49-F238E27FC236}">
                  <a16:creationId xmlns:a16="http://schemas.microsoft.com/office/drawing/2014/main" id="{9BE7E9E9-84F1-40CD-BF77-02BD2C68552E}"/>
                </a:ext>
              </a:extLst>
            </p:cNvPr>
            <p:cNvPicPr>
              <a:picLocks noChangeAspect="1"/>
            </p:cNvPicPr>
            <p:nvPr/>
          </p:nvPicPr>
          <p:blipFill>
            <a:blip r:embed="rId25"/>
            <a:stretch>
              <a:fillRect/>
            </a:stretch>
          </p:blipFill>
          <p:spPr>
            <a:xfrm>
              <a:off x="9767598" y="1351453"/>
              <a:ext cx="1899873" cy="992520"/>
            </a:xfrm>
            <a:prstGeom prst="rect">
              <a:avLst/>
            </a:prstGeom>
          </p:spPr>
        </p:pic>
        <p:sp>
          <p:nvSpPr>
            <p:cNvPr id="104" name="文本框 84">
              <a:extLst>
                <a:ext uri="{FF2B5EF4-FFF2-40B4-BE49-F238E27FC236}">
                  <a16:creationId xmlns:a16="http://schemas.microsoft.com/office/drawing/2014/main" id="{51ADDCDC-F3E3-417B-8DF8-3143161789F0}"/>
                </a:ext>
              </a:extLst>
            </p:cNvPr>
            <p:cNvSpPr txBox="1"/>
            <p:nvPr/>
          </p:nvSpPr>
          <p:spPr>
            <a:xfrm>
              <a:off x="9014326" y="2293659"/>
              <a:ext cx="2284498" cy="276999"/>
            </a:xfrm>
            <a:prstGeom prst="rect">
              <a:avLst/>
            </a:prstGeom>
            <a:noFill/>
          </p:spPr>
          <p:txBody>
            <a:bodyPr wrap="square" rtlCol="0">
              <a:spAutoFit/>
            </a:bodyPr>
            <a:lstStyle/>
            <a:p>
              <a:r>
                <a:rPr lang="en-US" altLang="zh-CN" sz="1200" b="1" dirty="0" err="1">
                  <a:solidFill>
                    <a:srgbClr val="00AEEF"/>
                  </a:solidFill>
                  <a:latin typeface="Times New Roman" panose="02020603050405020304" pitchFamily="18" charset="0"/>
                  <a:ea typeface="仿宋" panose="02010609060101010101" charset="-122"/>
                  <a:cs typeface="Times New Roman" panose="02020603050405020304" pitchFamily="18" charset="0"/>
                </a:rPr>
                <a:t>Fanvil</a:t>
              </a:r>
              <a:r>
                <a:rPr lang="en-US" altLang="zh-CN" sz="1200" b="1" dirty="0">
                  <a:solidFill>
                    <a:srgbClr val="00AEEF"/>
                  </a:solidFill>
                  <a:latin typeface="Times New Roman" panose="02020603050405020304" pitchFamily="18" charset="0"/>
                  <a:ea typeface="仿宋" panose="02010609060101010101" charset="-122"/>
                  <a:cs typeface="Times New Roman" panose="02020603050405020304" pitchFamily="18" charset="0"/>
                </a:rPr>
                <a:t> 7932 Hotel Phone</a:t>
              </a:r>
              <a:endParaRPr lang="zh-CN" altLang="en-US" sz="1200" b="1" dirty="0">
                <a:solidFill>
                  <a:srgbClr val="00AEEF"/>
                </a:solidFill>
                <a:latin typeface="Times New Roman" panose="02020603050405020304" pitchFamily="18" charset="0"/>
                <a:ea typeface="仿宋" panose="02010609060101010101" charset="-122"/>
                <a:cs typeface="Times New Roman" panose="02020603050405020304" pitchFamily="18" charset="0"/>
              </a:endParaRPr>
            </a:p>
          </p:txBody>
        </p:sp>
      </p:grpSp>
      <p:pic>
        <p:nvPicPr>
          <p:cNvPr id="14343" name="Hình ảnh 14342">
            <a:extLst>
              <a:ext uri="{FF2B5EF4-FFF2-40B4-BE49-F238E27FC236}">
                <a16:creationId xmlns:a16="http://schemas.microsoft.com/office/drawing/2014/main" id="{4271C265-6250-4E4B-9CA1-F02C25E52F83}"/>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9650862" y="3637569"/>
            <a:ext cx="2165238" cy="108261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500"/>
                                        <p:tgtEl>
                                          <p:spTgt spid="307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77"/>
                                        </p:tgtEl>
                                        <p:attrNameLst>
                                          <p:attrName>style.visibility</p:attrName>
                                        </p:attrNameLst>
                                      </p:cBhvr>
                                      <p:to>
                                        <p:strVal val="visible"/>
                                      </p:to>
                                    </p:set>
                                    <p:animEffect transition="in" filter="fade">
                                      <p:cBhvr>
                                        <p:cTn id="15" dur="500"/>
                                        <p:tgtEl>
                                          <p:spTgt spid="3077"/>
                                        </p:tgtEl>
                                      </p:cBhvr>
                                    </p:animEffect>
                                  </p:childTnLst>
                                </p:cTn>
                              </p:par>
                              <p:par>
                                <p:cTn id="16" presetID="26" presetClass="emph" presetSubtype="0" fill="hold" nodeType="withEffect">
                                  <p:stCondLst>
                                    <p:cond delay="0"/>
                                  </p:stCondLst>
                                  <p:childTnLst>
                                    <p:animEffect transition="out" filter="fade">
                                      <p:cBhvr>
                                        <p:cTn id="17" dur="10000" tmFilter="0, 0; .2, .5; .8, .5; 1, 0"/>
                                        <p:tgtEl>
                                          <p:spTgt spid="81"/>
                                        </p:tgtEl>
                                      </p:cBhvr>
                                    </p:animEffect>
                                    <p:animScale>
                                      <p:cBhvr>
                                        <p:cTn id="18" dur="5000" autoRev="1" fill="hold"/>
                                        <p:tgtEl>
                                          <p:spTgt spid="8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MS1444_Windows Azure Template 16x9_r08a">
  <a:themeElements>
    <a:clrScheme name="自定义 17">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FFFFFF"/>
      </a:accent6>
      <a:hlink>
        <a:srgbClr val="FFFFFF"/>
      </a:hlink>
      <a:folHlink>
        <a:srgbClr val="00AEEF"/>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spPr>
      <a:bodyPr vert="horz" wrap="square" lIns="91436" tIns="45718" rIns="91436" bIns="45718" numCol="1" rtlCol="0" anchor="ctr" anchorCtr="0" compatLnSpc="1"/>
      <a:lstStyle>
        <a:defPPr algn="ctr" defTabSz="913765"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marL="460375" indent="-460375">
          <a:lnSpc>
            <a:spcPct val="90000"/>
          </a:lnSpc>
          <a:spcBef>
            <a:spcPct val="20000"/>
          </a:spcBef>
          <a:buSzPct val="80000"/>
          <a:buBlip>
            <a:blip xmlns:r="http://schemas.openxmlformats.org/officeDocument/2006/relationships" r:embed="rId1"/>
          </a:buBlip>
          <a:defRPr sz="3200" dirty="0">
            <a:gradFill>
              <a:gsLst>
                <a:gs pos="0">
                  <a:srgbClr val="292929">
                    <a:lumMod val="90000"/>
                    <a:lumOff val="10000"/>
                  </a:srgbClr>
                </a:gs>
                <a:gs pos="86000">
                  <a:srgbClr val="292929">
                    <a:lumMod val="90000"/>
                    <a:lumOff val="10000"/>
                  </a:srgbClr>
                </a:gs>
              </a:gsLst>
              <a:lin ang="5400000" scaled="0"/>
            </a:gra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with Consolas font for code slides">
  <a:themeElements>
    <a:clrScheme name="Custom 12">
      <a:dk1>
        <a:srgbClr val="292929"/>
      </a:dk1>
      <a:lt1>
        <a:srgbClr val="FFFFFF"/>
      </a:lt1>
      <a:dk2>
        <a:srgbClr val="5F5F5F"/>
      </a:dk2>
      <a:lt2>
        <a:srgbClr val="DDDDDD"/>
      </a:lt2>
      <a:accent1>
        <a:srgbClr val="FFBE00"/>
      </a:accent1>
      <a:accent2>
        <a:srgbClr val="00AEEF"/>
      </a:accent2>
      <a:accent3>
        <a:srgbClr val="910091"/>
      </a:accent3>
      <a:accent4>
        <a:srgbClr val="00A600"/>
      </a:accent4>
      <a:accent5>
        <a:srgbClr val="FF0000"/>
      </a:accent5>
      <a:accent6>
        <a:srgbClr val="0071BC"/>
      </a:accent6>
      <a:hlink>
        <a:srgbClr val="0000A6"/>
      </a:hlink>
      <a:folHlink>
        <a:srgbClr val="0071BC"/>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lstStyle>
        <a:defPPr algn="ctr" defTabSz="913765"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722</Words>
  <Application>Microsoft Office PowerPoint</Application>
  <PresentationFormat>Tùy chỉnh</PresentationFormat>
  <Paragraphs>138</Paragraphs>
  <Slides>18</Slides>
  <Notes>9</Notes>
  <HiddenSlides>0</HiddenSlides>
  <MMClips>1</MMClips>
  <ScaleCrop>false</ScaleCrop>
  <HeadingPairs>
    <vt:vector size="6" baseType="variant">
      <vt:variant>
        <vt:lpstr>Phông được Dùng</vt:lpstr>
      </vt:variant>
      <vt:variant>
        <vt:i4>7</vt:i4>
      </vt:variant>
      <vt:variant>
        <vt:lpstr>Chủ đề</vt:lpstr>
      </vt:variant>
      <vt:variant>
        <vt:i4>2</vt:i4>
      </vt:variant>
      <vt:variant>
        <vt:lpstr>Tiêu đề Bản chiếu</vt:lpstr>
      </vt:variant>
      <vt:variant>
        <vt:i4>18</vt:i4>
      </vt:variant>
    </vt:vector>
  </HeadingPairs>
  <TitlesOfParts>
    <vt:vector size="27" baseType="lpstr">
      <vt:lpstr>メイリオ</vt:lpstr>
      <vt:lpstr>Arial</vt:lpstr>
      <vt:lpstr>Consolas</vt:lpstr>
      <vt:lpstr>Segoe UI</vt:lpstr>
      <vt:lpstr>Segoe UI Light</vt:lpstr>
      <vt:lpstr>Times New Roman</vt:lpstr>
      <vt:lpstr>Wingdings</vt:lpstr>
      <vt:lpstr>MS1444_Windows Azure Template 16x9_r08a</vt:lpstr>
      <vt:lpstr>White with Consolas font for code slides</vt:lpstr>
      <vt:lpstr>Hotel IP Solutions</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Main Features</vt:lpstr>
      <vt:lpstr>Bản trình bày PowerPoint</vt:lpstr>
      <vt:lpstr>Bản trình bày PowerPoint</vt:lpstr>
      <vt:lpstr>Management Platform</vt:lpstr>
      <vt:lpstr>Bản trình bày PowerPoint</vt:lpstr>
      <vt:lpstr>Bản trình bày PowerPoint</vt:lpstr>
      <vt:lpstr>Bản trình bày PowerPoint</vt:lpstr>
      <vt:lpstr>Bản trình bày PowerPoint</vt:lpstr>
    </vt:vector>
  </TitlesOfParts>
  <Company>Artitudes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Windows Azure Overview</dc:title>
  <dc:subject>Windows Azure</dc:subject>
  <dc:creator>scottgu@microsoft.com;jonahs@microsoft.com</dc:creator>
  <cp:lastModifiedBy>Bích Ngọc Cao Thị</cp:lastModifiedBy>
  <cp:revision>603</cp:revision>
  <cp:lastPrinted>2011-12-06T05:57:00Z</cp:lastPrinted>
  <dcterms:created xsi:type="dcterms:W3CDTF">2011-03-29T16:07:00Z</dcterms:created>
  <dcterms:modified xsi:type="dcterms:W3CDTF">2019-03-22T02:53:11Z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0x010100CA05B43BE68FE54B90DD26FDFB72BB05</vt:lpwstr>
  </property>
  <property fmtid="{D5CDD505-2E9C-101B-9397-08002B2CF9AE}" pid="3" name="KSOProductBuildVer">
    <vt:lpwstr>2052-10.1.0.6135</vt:lpwstr>
  </property>
</Properties>
</file>